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0" r:id="rId4"/>
  </p:sldMasterIdLst>
  <p:notesMasterIdLst>
    <p:notesMasterId r:id="rId30"/>
  </p:notesMasterIdLst>
  <p:handoutMasterIdLst>
    <p:handoutMasterId r:id="rId31"/>
  </p:handoutMasterIdLst>
  <p:sldIdLst>
    <p:sldId id="710" r:id="rId5"/>
    <p:sldId id="737" r:id="rId6"/>
    <p:sldId id="810" r:id="rId7"/>
    <p:sldId id="729" r:id="rId8"/>
    <p:sldId id="731" r:id="rId9"/>
    <p:sldId id="812" r:id="rId10"/>
    <p:sldId id="813" r:id="rId11"/>
    <p:sldId id="811" r:id="rId12"/>
    <p:sldId id="732" r:id="rId13"/>
    <p:sldId id="742" r:id="rId14"/>
    <p:sldId id="796" r:id="rId15"/>
    <p:sldId id="814" r:id="rId16"/>
    <p:sldId id="797" r:id="rId17"/>
    <p:sldId id="798" r:id="rId18"/>
    <p:sldId id="809" r:id="rId19"/>
    <p:sldId id="799" r:id="rId20"/>
    <p:sldId id="808" r:id="rId21"/>
    <p:sldId id="733" r:id="rId22"/>
    <p:sldId id="800" r:id="rId23"/>
    <p:sldId id="801" r:id="rId24"/>
    <p:sldId id="807" r:id="rId25"/>
    <p:sldId id="802" r:id="rId26"/>
    <p:sldId id="803" r:id="rId27"/>
    <p:sldId id="804" r:id="rId28"/>
    <p:sldId id="806" r:id="rId29"/>
  </p:sldIdLst>
  <p:sldSz cx="12193588"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8E5"/>
    <a:srgbClr val="C6E1F4"/>
    <a:srgbClr val="00B7E4"/>
    <a:srgbClr val="F7DF48"/>
    <a:srgbClr val="C5127B"/>
    <a:srgbClr val="FFFFFF"/>
    <a:srgbClr val="F2E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C391A-253C-4B86-B44D-A2ECE992868E}" v="6" dt="2024-09-26T07:42:51.531"/>
  </p1510:revLst>
</p1510:revInfo>
</file>

<file path=ppt/tableStyles.xml><?xml version="1.0" encoding="utf-8"?>
<a:tblStyleLst xmlns:a="http://schemas.openxmlformats.org/drawingml/2006/main" def="{7BEBEF05-B2D3-47B2-9E27-61AD2477CBAF}">
  <a:tblStyle styleId="{7BEBEF05-B2D3-47B2-9E27-61AD2477CBAF}" styleName="VU table">
    <a:wholeTbl>
      <a:tcTxStyle>
        <a:fontRef idx="minor">
          <a:prstClr val="black"/>
        </a:fontRef>
        <a:schemeClr val="dk1"/>
      </a:tcTxStyle>
      <a:tcStyle>
        <a:tcBdr>
          <a:left>
            <a:ln w="0">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0" cmpd="sng">
              <a:solidFill>
                <a:schemeClr val="lt1"/>
              </a:solidFill>
            </a:ln>
          </a:insideH>
          <a:insideV>
            <a:ln w="0" cmpd="sng">
              <a:solidFill>
                <a:schemeClr val="lt1"/>
              </a:solidFill>
            </a:ln>
          </a:insideV>
        </a:tcBdr>
        <a:fill>
          <a:solidFill>
            <a:srgbClr val="FAF7F5"/>
          </a:solidFill>
        </a:fill>
      </a:tcStyle>
    </a:wholeTbl>
    <a:band1H>
      <a:tcStyle>
        <a:tcBdr/>
        <a:fill>
          <a:solidFill>
            <a:srgbClr val="FAF7F5"/>
          </a:solidFill>
        </a:fill>
      </a:tcStyle>
    </a:band1H>
    <a:band2H>
      <a:tcStyle>
        <a:tcBdr/>
        <a:fill>
          <a:solidFill>
            <a:srgbClr val="D8D3D0"/>
          </a:solidFill>
        </a:fill>
      </a:tcStyle>
    </a:band2H>
    <a:band1V>
      <a:tcStyle>
        <a:tcBdr/>
        <a:fill>
          <a:solidFill>
            <a:srgbClr val="FAF7F5"/>
          </a:solidFill>
        </a:fill>
      </a:tcStyle>
    </a:band1V>
    <a:band2V>
      <a:tcStyle>
        <a:tcBdr/>
        <a:fill>
          <a:solidFill>
            <a:srgbClr val="D8D3D0"/>
          </a:solidFill>
        </a:fill>
      </a:tcStyle>
    </a:band2V>
    <a:lastCol>
      <a:tcTxStyle b="on">
        <a:fontRef idx="minor">
          <a:prstClr val="white"/>
        </a:fontRef>
        <a:schemeClr val="lt2"/>
      </a:tcTxStyle>
      <a:tcStyle>
        <a:tcBdr/>
        <a:fill>
          <a:solidFill>
            <a:srgbClr val="D8D3D0"/>
          </a:solidFill>
        </a:fill>
      </a:tcStyle>
    </a:lastCol>
    <a:firstCol>
      <a:tcTxStyle b="on">
        <a:fontRef idx="minor">
          <a:prstClr val="white"/>
        </a:fontRef>
        <a:schemeClr val="lt2"/>
      </a:tcTxStyle>
      <a:tcStyle>
        <a:tcBdr/>
        <a:fill>
          <a:solidFill>
            <a:srgbClr val="D8D3D0"/>
          </a:solidFill>
        </a:fill>
      </a:tcStyle>
    </a:firstCol>
    <a:lastRow>
      <a:tcTxStyle b="on">
        <a:fontRef idx="minor">
          <a:prstClr val="white"/>
        </a:fontRef>
        <a:srgbClr val="FFFFFF"/>
      </a:tcTxStyle>
      <a:tcStyle>
        <a:tcBdr>
          <a:top>
            <a:ln w="0" cmpd="sng">
              <a:solidFill>
                <a:srgbClr val="8E4DA4"/>
              </a:solidFill>
            </a:ln>
          </a:top>
          <a:bottom>
            <a:ln w="0" cmpd="sng">
              <a:solidFill>
                <a:srgbClr val="0077B3"/>
              </a:solidFill>
            </a:ln>
          </a:bottom>
        </a:tcBdr>
        <a:fill>
          <a:solidFill>
            <a:srgbClr val="0077B3"/>
          </a:solidFill>
        </a:fill>
      </a:tcStyle>
    </a:lastRow>
    <a:firstRow>
      <a:tcTxStyle b="on">
        <a:fontRef idx="minor">
          <a:prstClr val="white"/>
        </a:fontRef>
        <a:srgbClr val="FFFFFF"/>
      </a:tcTxStyle>
      <a:tcStyle>
        <a:tcBdr>
          <a:bottom>
            <a:ln w="0" cmpd="sng">
              <a:solidFill>
                <a:srgbClr val="8E4DA4"/>
              </a:solidFill>
            </a:ln>
          </a:bottom>
        </a:tcBdr>
        <a:fill>
          <a:solidFill>
            <a:srgbClr val="0077B3"/>
          </a:solidFill>
        </a:fill>
      </a:tcStyle>
    </a:firstRow>
  </a:tblStyle>
  <a:tblStyle styleId="{5C22544A-7EE6-4342-B048-85BDC9FD1C3A}" styleName="VU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732" autoAdjust="0"/>
  </p:normalViewPr>
  <p:slideViewPr>
    <p:cSldViewPr snapToGrid="0">
      <p:cViewPr varScale="1">
        <p:scale>
          <a:sx n="63" d="100"/>
          <a:sy n="63" d="100"/>
        </p:scale>
        <p:origin x="1426" y="5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m Kreuger" userId="d5d8e6f015f0691e" providerId="LiveId" clId="{6582C7DA-97EE-4FB7-BCB9-C67AB9F848DA}"/>
    <pc:docChg chg="modSld">
      <pc:chgData name="Bram Kreuger" userId="d5d8e6f015f0691e" providerId="LiveId" clId="{6582C7DA-97EE-4FB7-BCB9-C67AB9F848DA}" dt="2024-09-23T13:47:33.316" v="6" actId="20578"/>
      <pc:docMkLst>
        <pc:docMk/>
      </pc:docMkLst>
      <pc:sldChg chg="modSp mod">
        <pc:chgData name="Bram Kreuger" userId="d5d8e6f015f0691e" providerId="LiveId" clId="{6582C7DA-97EE-4FB7-BCB9-C67AB9F848DA}" dt="2024-09-23T13:47:33.316" v="6" actId="20578"/>
        <pc:sldMkLst>
          <pc:docMk/>
          <pc:sldMk cId="1827273816" sldId="808"/>
        </pc:sldMkLst>
        <pc:spChg chg="mod">
          <ac:chgData name="Bram Kreuger" userId="d5d8e6f015f0691e" providerId="LiveId" clId="{6582C7DA-97EE-4FB7-BCB9-C67AB9F848DA}" dt="2024-09-23T13:47:33.316" v="6" actId="20578"/>
          <ac:spMkLst>
            <pc:docMk/>
            <pc:sldMk cId="1827273816" sldId="808"/>
            <ac:spMk id="13" creationId="{C75AA389-36EA-80EB-516C-893B8F2FE517}"/>
          </ac:spMkLst>
        </pc:spChg>
      </pc:sldChg>
    </pc:docChg>
  </pc:docChgLst>
  <pc:docChgLst>
    <pc:chgData name="Kreuger, B.A. (Bram)" userId="96bf0ae0-2219-4fb6-85b9-1cb6480c2378" providerId="ADAL" clId="{BD9C391A-253C-4B86-B44D-A2ECE992868E}"/>
    <pc:docChg chg="undo custSel addSld modSld sldOrd">
      <pc:chgData name="Kreuger, B.A. (Bram)" userId="96bf0ae0-2219-4fb6-85b9-1cb6480c2378" providerId="ADAL" clId="{BD9C391A-253C-4B86-B44D-A2ECE992868E}" dt="2024-09-26T09:03:43.051" v="319" actId="20577"/>
      <pc:docMkLst>
        <pc:docMk/>
      </pc:docMkLst>
      <pc:sldChg chg="modSp mod">
        <pc:chgData name="Kreuger, B.A. (Bram)" userId="96bf0ae0-2219-4fb6-85b9-1cb6480c2378" providerId="ADAL" clId="{BD9C391A-253C-4B86-B44D-A2ECE992868E}" dt="2024-09-26T09:03:43.051" v="319" actId="20577"/>
        <pc:sldMkLst>
          <pc:docMk/>
          <pc:sldMk cId="4177991711" sldId="806"/>
        </pc:sldMkLst>
        <pc:spChg chg="mod">
          <ac:chgData name="Kreuger, B.A. (Bram)" userId="96bf0ae0-2219-4fb6-85b9-1cb6480c2378" providerId="ADAL" clId="{BD9C391A-253C-4B86-B44D-A2ECE992868E}" dt="2024-09-26T09:03:43.051" v="319" actId="20577"/>
          <ac:spMkLst>
            <pc:docMk/>
            <pc:sldMk cId="4177991711" sldId="806"/>
            <ac:spMk id="19" creationId="{77B0A911-F831-3A4B-8A9F-94400B12644B}"/>
          </ac:spMkLst>
        </pc:spChg>
      </pc:sldChg>
      <pc:sldChg chg="modSp mod">
        <pc:chgData name="Kreuger, B.A. (Bram)" userId="96bf0ae0-2219-4fb6-85b9-1cb6480c2378" providerId="ADAL" clId="{BD9C391A-253C-4B86-B44D-A2ECE992868E}" dt="2024-09-26T07:24:40.645" v="0" actId="114"/>
        <pc:sldMkLst>
          <pc:docMk/>
          <pc:sldMk cId="1194531089" sldId="810"/>
        </pc:sldMkLst>
        <pc:spChg chg="mod">
          <ac:chgData name="Kreuger, B.A. (Bram)" userId="96bf0ae0-2219-4fb6-85b9-1cb6480c2378" providerId="ADAL" clId="{BD9C391A-253C-4B86-B44D-A2ECE992868E}" dt="2024-09-26T07:24:40.645" v="0" actId="114"/>
          <ac:spMkLst>
            <pc:docMk/>
            <pc:sldMk cId="1194531089" sldId="810"/>
            <ac:spMk id="3" creationId="{86813905-B6BC-2D97-2FFE-7CFAAC891AFE}"/>
          </ac:spMkLst>
        </pc:spChg>
      </pc:sldChg>
      <pc:sldChg chg="ord modAnim">
        <pc:chgData name="Kreuger, B.A. (Bram)" userId="96bf0ae0-2219-4fb6-85b9-1cb6480c2378" providerId="ADAL" clId="{BD9C391A-253C-4B86-B44D-A2ECE992868E}" dt="2024-09-26T07:29:19.351" v="3"/>
        <pc:sldMkLst>
          <pc:docMk/>
          <pc:sldMk cId="2310446253" sldId="811"/>
        </pc:sldMkLst>
      </pc:sldChg>
      <pc:sldChg chg="addSp delSp modSp new mod">
        <pc:chgData name="Kreuger, B.A. (Bram)" userId="96bf0ae0-2219-4fb6-85b9-1cb6480c2378" providerId="ADAL" clId="{BD9C391A-253C-4B86-B44D-A2ECE992868E}" dt="2024-09-26T07:43:44.385" v="255" actId="207"/>
        <pc:sldMkLst>
          <pc:docMk/>
          <pc:sldMk cId="1717625275" sldId="812"/>
        </pc:sldMkLst>
        <pc:spChg chg="mod">
          <ac:chgData name="Kreuger, B.A. (Bram)" userId="96bf0ae0-2219-4fb6-85b9-1cb6480c2378" providerId="ADAL" clId="{BD9C391A-253C-4B86-B44D-A2ECE992868E}" dt="2024-09-26T07:38:37.955" v="49" actId="20577"/>
          <ac:spMkLst>
            <pc:docMk/>
            <pc:sldMk cId="1717625275" sldId="812"/>
            <ac:spMk id="2" creationId="{6A201CCA-0962-707F-2A7F-08FCEEF46A96}"/>
          </ac:spMkLst>
        </pc:spChg>
        <pc:spChg chg="del">
          <ac:chgData name="Kreuger, B.A. (Bram)" userId="96bf0ae0-2219-4fb6-85b9-1cb6480c2378" providerId="ADAL" clId="{BD9C391A-253C-4B86-B44D-A2ECE992868E}" dt="2024-09-26T07:38:40.991" v="50" actId="478"/>
          <ac:spMkLst>
            <pc:docMk/>
            <pc:sldMk cId="1717625275" sldId="812"/>
            <ac:spMk id="3" creationId="{E102C6B7-A014-DE06-75AC-80024BFD6CF5}"/>
          </ac:spMkLst>
        </pc:spChg>
        <pc:spChg chg="add del mod">
          <ac:chgData name="Kreuger, B.A. (Bram)" userId="96bf0ae0-2219-4fb6-85b9-1cb6480c2378" providerId="ADAL" clId="{BD9C391A-253C-4B86-B44D-A2ECE992868E}" dt="2024-09-26T07:39:11.737" v="52" actId="478"/>
          <ac:spMkLst>
            <pc:docMk/>
            <pc:sldMk cId="1717625275" sldId="812"/>
            <ac:spMk id="5" creationId="{6A7A3FCE-1E49-62F7-A478-223B8E99AE90}"/>
          </ac:spMkLst>
        </pc:spChg>
        <pc:spChg chg="add mod">
          <ac:chgData name="Kreuger, B.A. (Bram)" userId="96bf0ae0-2219-4fb6-85b9-1cb6480c2378" providerId="ADAL" clId="{BD9C391A-253C-4B86-B44D-A2ECE992868E}" dt="2024-09-26T07:39:15.524" v="53"/>
          <ac:spMkLst>
            <pc:docMk/>
            <pc:sldMk cId="1717625275" sldId="812"/>
            <ac:spMk id="6" creationId="{096FC9B4-0B77-7B07-73B3-4A7686DBF317}"/>
          </ac:spMkLst>
        </pc:spChg>
        <pc:spChg chg="add mod">
          <ac:chgData name="Kreuger, B.A. (Bram)" userId="96bf0ae0-2219-4fb6-85b9-1cb6480c2378" providerId="ADAL" clId="{BD9C391A-253C-4B86-B44D-A2ECE992868E}" dt="2024-09-26T07:43:44.385" v="255" actId="207"/>
          <ac:spMkLst>
            <pc:docMk/>
            <pc:sldMk cId="1717625275" sldId="812"/>
            <ac:spMk id="7" creationId="{7615B47D-08C5-5EDF-9F03-1AA0B8747A28}"/>
          </ac:spMkLst>
        </pc:spChg>
        <pc:picChg chg="add del mod">
          <ac:chgData name="Kreuger, B.A. (Bram)" userId="96bf0ae0-2219-4fb6-85b9-1cb6480c2378" providerId="ADAL" clId="{BD9C391A-253C-4B86-B44D-A2ECE992868E}" dt="2024-09-26T07:43:28.557" v="254" actId="478"/>
          <ac:picMkLst>
            <pc:docMk/>
            <pc:sldMk cId="1717625275" sldId="812"/>
            <ac:picMk id="8" creationId="{F617FB33-5BBB-0BF3-7A99-C6A4A2A34145}"/>
          </ac:picMkLst>
        </pc:picChg>
      </pc:sldChg>
      <pc:sldChg chg="addSp delSp modSp new mod">
        <pc:chgData name="Kreuger, B.A. (Bram)" userId="96bf0ae0-2219-4fb6-85b9-1cb6480c2378" providerId="ADAL" clId="{BD9C391A-253C-4B86-B44D-A2ECE992868E}" dt="2024-09-26T07:42:29.954" v="247" actId="1076"/>
        <pc:sldMkLst>
          <pc:docMk/>
          <pc:sldMk cId="559904238" sldId="813"/>
        </pc:sldMkLst>
        <pc:spChg chg="del">
          <ac:chgData name="Kreuger, B.A. (Bram)" userId="96bf0ae0-2219-4fb6-85b9-1cb6480c2378" providerId="ADAL" clId="{BD9C391A-253C-4B86-B44D-A2ECE992868E}" dt="2024-09-26T07:42:16.207" v="243" actId="478"/>
          <ac:spMkLst>
            <pc:docMk/>
            <pc:sldMk cId="559904238" sldId="813"/>
            <ac:spMk id="3" creationId="{E7705DEC-D33D-58C5-B8A9-93756AF626A8}"/>
          </ac:spMkLst>
        </pc:spChg>
        <pc:picChg chg="add mod">
          <ac:chgData name="Kreuger, B.A. (Bram)" userId="96bf0ae0-2219-4fb6-85b9-1cb6480c2378" providerId="ADAL" clId="{BD9C391A-253C-4B86-B44D-A2ECE992868E}" dt="2024-09-26T07:42:29.954" v="247" actId="1076"/>
          <ac:picMkLst>
            <pc:docMk/>
            <pc:sldMk cId="559904238" sldId="813"/>
            <ac:picMk id="6" creationId="{92810191-65BA-C6BA-7D24-5457422FB652}"/>
          </ac:picMkLst>
        </pc:picChg>
      </pc:sldChg>
      <pc:sldChg chg="addSp delSp modSp new mod">
        <pc:chgData name="Kreuger, B.A. (Bram)" userId="96bf0ae0-2219-4fb6-85b9-1cb6480c2378" providerId="ADAL" clId="{BD9C391A-253C-4B86-B44D-A2ECE992868E}" dt="2024-09-26T07:46:42.936" v="286" actId="20577"/>
        <pc:sldMkLst>
          <pc:docMk/>
          <pc:sldMk cId="709626161" sldId="814"/>
        </pc:sldMkLst>
        <pc:spChg chg="mod">
          <ac:chgData name="Kreuger, B.A. (Bram)" userId="96bf0ae0-2219-4fb6-85b9-1cb6480c2378" providerId="ADAL" clId="{BD9C391A-253C-4B86-B44D-A2ECE992868E}" dt="2024-09-26T07:46:16.186" v="262"/>
          <ac:spMkLst>
            <pc:docMk/>
            <pc:sldMk cId="709626161" sldId="814"/>
            <ac:spMk id="2" creationId="{3F525162-0017-7122-D8F1-5113F9E35D0A}"/>
          </ac:spMkLst>
        </pc:spChg>
        <pc:spChg chg="del">
          <ac:chgData name="Kreuger, B.A. (Bram)" userId="96bf0ae0-2219-4fb6-85b9-1cb6480c2378" providerId="ADAL" clId="{BD9C391A-253C-4B86-B44D-A2ECE992868E}" dt="2024-09-26T07:45:59.756" v="258" actId="478"/>
          <ac:spMkLst>
            <pc:docMk/>
            <pc:sldMk cId="709626161" sldId="814"/>
            <ac:spMk id="3" creationId="{AB8AF7C8-E6F0-B397-3586-66B8C4AD56E4}"/>
          </ac:spMkLst>
        </pc:spChg>
        <pc:spChg chg="del">
          <ac:chgData name="Kreuger, B.A. (Bram)" userId="96bf0ae0-2219-4fb6-85b9-1cb6480c2378" providerId="ADAL" clId="{BD9C391A-253C-4B86-B44D-A2ECE992868E}" dt="2024-09-26T07:45:56.881" v="257" actId="478"/>
          <ac:spMkLst>
            <pc:docMk/>
            <pc:sldMk cId="709626161" sldId="814"/>
            <ac:spMk id="4" creationId="{33242D06-9A3C-3C24-12D7-0E6B98D827B2}"/>
          </ac:spMkLst>
        </pc:spChg>
        <pc:spChg chg="mod">
          <ac:chgData name="Kreuger, B.A. (Bram)" userId="96bf0ae0-2219-4fb6-85b9-1cb6480c2378" providerId="ADAL" clId="{BD9C391A-253C-4B86-B44D-A2ECE992868E}" dt="2024-09-26T07:46:42.936" v="286" actId="20577"/>
          <ac:spMkLst>
            <pc:docMk/>
            <pc:sldMk cId="709626161" sldId="814"/>
            <ac:spMk id="5" creationId="{1F5DBB8D-6DFF-2815-CC2B-51B4C80D5EF8}"/>
          </ac:spMkLst>
        </pc:spChg>
        <pc:picChg chg="add mod">
          <ac:chgData name="Kreuger, B.A. (Bram)" userId="96bf0ae0-2219-4fb6-85b9-1cb6480c2378" providerId="ADAL" clId="{BD9C391A-253C-4B86-B44D-A2ECE992868E}" dt="2024-09-26T07:46:08.170" v="261" actId="1076"/>
          <ac:picMkLst>
            <pc:docMk/>
            <pc:sldMk cId="709626161" sldId="814"/>
            <ac:picMk id="8" creationId="{0F86EAF2-1320-2EB9-1A4C-03E15EF8923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78BDEFA-A554-1E40-8D25-315BBC61C422}"/>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nl-NL">
              <a:latin typeface="DINPro" pitchFamily="2" charset="0"/>
            </a:endParaRPr>
          </a:p>
        </p:txBody>
      </p:sp>
      <p:sp>
        <p:nvSpPr>
          <p:cNvPr id="3" name="Tijdelijke aanduiding voor datum 2">
            <a:extLst>
              <a:ext uri="{FF2B5EF4-FFF2-40B4-BE49-F238E27FC236}">
                <a16:creationId xmlns:a16="http://schemas.microsoft.com/office/drawing/2014/main" id="{C204D59F-C98A-AC42-935D-C321305918E2}"/>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90C0FAEF-3B2E-B84E-9D41-03FAF4D9BA9D}" type="datetimeFigureOut">
              <a:rPr lang="nl-NL" smtClean="0">
                <a:latin typeface="DINPro" pitchFamily="2" charset="0"/>
              </a:rPr>
              <a:t>26-9-2024</a:t>
            </a:fld>
            <a:endParaRPr lang="nl-NL">
              <a:latin typeface="DINPro" pitchFamily="2" charset="0"/>
            </a:endParaRPr>
          </a:p>
        </p:txBody>
      </p:sp>
      <p:sp>
        <p:nvSpPr>
          <p:cNvPr id="4" name="Tijdelijke aanduiding voor voettekst 3">
            <a:extLst>
              <a:ext uri="{FF2B5EF4-FFF2-40B4-BE49-F238E27FC236}">
                <a16:creationId xmlns:a16="http://schemas.microsoft.com/office/drawing/2014/main" id="{23EFB91D-3B19-9044-ADCB-04346E47C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latin typeface="DINPro" pitchFamily="2" charset="0"/>
            </a:endParaRPr>
          </a:p>
        </p:txBody>
      </p:sp>
      <p:sp>
        <p:nvSpPr>
          <p:cNvPr id="5" name="Tijdelijke aanduiding voor dianummer 4">
            <a:extLst>
              <a:ext uri="{FF2B5EF4-FFF2-40B4-BE49-F238E27FC236}">
                <a16:creationId xmlns:a16="http://schemas.microsoft.com/office/drawing/2014/main" id="{615D35D1-2FD5-8045-8868-EED3B5234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80B5BA-55A1-AE4F-80AA-7E4A4229FF99}" type="slidenum">
              <a:rPr lang="nl-NL" smtClean="0">
                <a:latin typeface="DINPro" pitchFamily="2" charset="0"/>
              </a:rPr>
              <a:t>‹nr.›</a:t>
            </a:fld>
            <a:endParaRPr lang="nl-NL">
              <a:latin typeface="DINPro" pitchFamily="2" charset="0"/>
            </a:endParaRPr>
          </a:p>
        </p:txBody>
      </p:sp>
    </p:spTree>
    <p:extLst>
      <p:ext uri="{BB962C8B-B14F-4D97-AF65-F5344CB8AC3E}">
        <p14:creationId xmlns:p14="http://schemas.microsoft.com/office/powerpoint/2010/main" val="2467486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b="0" i="0">
                <a:latin typeface="DINPro" pitchFamily="2" charset="0"/>
              </a:defRPr>
            </a:lvl1pPr>
          </a:lstStyle>
          <a:p>
            <a:endParaRPr lang="nl-NL"/>
          </a:p>
        </p:txBody>
      </p:sp>
      <p:sp>
        <p:nvSpPr>
          <p:cNvPr id="3" name="Tijdelijke aanduiding voor datum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b="0" i="0">
                <a:latin typeface="DINPro" pitchFamily="2" charset="0"/>
              </a:defRPr>
            </a:lvl1pPr>
          </a:lstStyle>
          <a:p>
            <a:fld id="{C12399FF-BCBA-A949-B505-2F356A9AA32F}" type="datetimeFigureOut">
              <a:rPr lang="nl-NL" smtClean="0"/>
              <a:pPr/>
              <a:t>26-9-2024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INPro" pitchFamily="2" charset="0"/>
              </a:defRPr>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INPro" pitchFamily="2" charset="0"/>
              </a:defRPr>
            </a:lvl1pPr>
          </a:lstStyle>
          <a:p>
            <a:fld id="{370DBE6A-1E29-8C4E-B011-77BCFA8447CC}" type="slidenum">
              <a:rPr lang="nl-NL" smtClean="0"/>
              <a:pPr/>
              <a:t>‹nr.›</a:t>
            </a:fld>
            <a:endParaRPr lang="nl-NL"/>
          </a:p>
        </p:txBody>
      </p:sp>
    </p:spTree>
    <p:extLst>
      <p:ext uri="{BB962C8B-B14F-4D97-AF65-F5344CB8AC3E}">
        <p14:creationId xmlns:p14="http://schemas.microsoft.com/office/powerpoint/2010/main" val="200080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INPro"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t>1</a:t>
            </a:fld>
            <a:endParaRPr lang="nl-NL" dirty="0"/>
          </a:p>
        </p:txBody>
      </p:sp>
    </p:spTree>
    <p:extLst>
      <p:ext uri="{BB962C8B-B14F-4D97-AF65-F5344CB8AC3E}">
        <p14:creationId xmlns:p14="http://schemas.microsoft.com/office/powerpoint/2010/main" val="1709829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19</a:t>
            </a:fld>
            <a:endParaRPr lang="nl-NL"/>
          </a:p>
        </p:txBody>
      </p:sp>
    </p:spTree>
    <p:extLst>
      <p:ext uri="{BB962C8B-B14F-4D97-AF65-F5344CB8AC3E}">
        <p14:creationId xmlns:p14="http://schemas.microsoft.com/office/powerpoint/2010/main" val="2454610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20</a:t>
            </a:fld>
            <a:endParaRPr lang="nl-NL"/>
          </a:p>
        </p:txBody>
      </p:sp>
    </p:spTree>
    <p:extLst>
      <p:ext uri="{BB962C8B-B14F-4D97-AF65-F5344CB8AC3E}">
        <p14:creationId xmlns:p14="http://schemas.microsoft.com/office/powerpoint/2010/main" val="320902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Neem 5 minuten om het voor te bereiden…</a:t>
            </a:r>
          </a:p>
        </p:txBody>
      </p:sp>
      <p:sp>
        <p:nvSpPr>
          <p:cNvPr id="4" name="Tijdelijke aanduiding voor dianummer 3"/>
          <p:cNvSpPr>
            <a:spLocks noGrp="1"/>
          </p:cNvSpPr>
          <p:nvPr>
            <p:ph type="sldNum" sz="quarter" idx="5"/>
          </p:nvPr>
        </p:nvSpPr>
        <p:spPr/>
        <p:txBody>
          <a:bodyPr/>
          <a:lstStyle/>
          <a:p>
            <a:fld id="{370DBE6A-1E29-8C4E-B011-77BCFA8447CC}" type="slidenum">
              <a:rPr lang="nl-NL" smtClean="0"/>
              <a:t>21</a:t>
            </a:fld>
            <a:endParaRPr lang="nl-NL"/>
          </a:p>
        </p:txBody>
      </p:sp>
    </p:spTree>
    <p:extLst>
      <p:ext uri="{BB962C8B-B14F-4D97-AF65-F5344CB8AC3E}">
        <p14:creationId xmlns:p14="http://schemas.microsoft.com/office/powerpoint/2010/main" val="1437628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22</a:t>
            </a:fld>
            <a:endParaRPr lang="nl-NL"/>
          </a:p>
        </p:txBody>
      </p:sp>
    </p:spTree>
    <p:extLst>
      <p:ext uri="{BB962C8B-B14F-4D97-AF65-F5344CB8AC3E}">
        <p14:creationId xmlns:p14="http://schemas.microsoft.com/office/powerpoint/2010/main" val="4143298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23</a:t>
            </a:fld>
            <a:endParaRPr lang="nl-NL"/>
          </a:p>
        </p:txBody>
      </p:sp>
    </p:spTree>
    <p:extLst>
      <p:ext uri="{BB962C8B-B14F-4D97-AF65-F5344CB8AC3E}">
        <p14:creationId xmlns:p14="http://schemas.microsoft.com/office/powerpoint/2010/main" val="816717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t>25</a:t>
            </a:fld>
            <a:endParaRPr lang="nl-NL" dirty="0"/>
          </a:p>
        </p:txBody>
      </p:sp>
    </p:spTree>
    <p:extLst>
      <p:ext uri="{BB962C8B-B14F-4D97-AF65-F5344CB8AC3E}">
        <p14:creationId xmlns:p14="http://schemas.microsoft.com/office/powerpoint/2010/main" val="372961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3</a:t>
            </a:fld>
            <a:endParaRPr lang="nl-NL"/>
          </a:p>
        </p:txBody>
      </p:sp>
    </p:spTree>
    <p:extLst>
      <p:ext uri="{BB962C8B-B14F-4D97-AF65-F5344CB8AC3E}">
        <p14:creationId xmlns:p14="http://schemas.microsoft.com/office/powerpoint/2010/main" val="3983588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Vier case studies bedenken</a:t>
            </a:r>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5</a:t>
            </a:fld>
            <a:endParaRPr lang="nl-NL"/>
          </a:p>
        </p:txBody>
      </p:sp>
    </p:spTree>
    <p:extLst>
      <p:ext uri="{BB962C8B-B14F-4D97-AF65-F5344CB8AC3E}">
        <p14:creationId xmlns:p14="http://schemas.microsoft.com/office/powerpoint/2010/main" val="377686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6</a:t>
            </a:fld>
            <a:endParaRPr lang="nl-NL"/>
          </a:p>
        </p:txBody>
      </p:sp>
    </p:spTree>
    <p:extLst>
      <p:ext uri="{BB962C8B-B14F-4D97-AF65-F5344CB8AC3E}">
        <p14:creationId xmlns:p14="http://schemas.microsoft.com/office/powerpoint/2010/main" val="321206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7</a:t>
            </a:fld>
            <a:endParaRPr lang="nl-NL"/>
          </a:p>
        </p:txBody>
      </p:sp>
    </p:spTree>
    <p:extLst>
      <p:ext uri="{BB962C8B-B14F-4D97-AF65-F5344CB8AC3E}">
        <p14:creationId xmlns:p14="http://schemas.microsoft.com/office/powerpoint/2010/main" val="9640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70DBE6A-1E29-8C4E-B011-77BCFA8447CC}" type="slidenum">
              <a:rPr lang="nl-NL" smtClean="0"/>
              <a:t>9</a:t>
            </a:fld>
            <a:endParaRPr lang="nl-NL"/>
          </a:p>
        </p:txBody>
      </p:sp>
    </p:spTree>
    <p:extLst>
      <p:ext uri="{BB962C8B-B14F-4D97-AF65-F5344CB8AC3E}">
        <p14:creationId xmlns:p14="http://schemas.microsoft.com/office/powerpoint/2010/main" val="325973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13</a:t>
            </a:fld>
            <a:endParaRPr lang="nl-NL"/>
          </a:p>
        </p:txBody>
      </p:sp>
    </p:spTree>
    <p:extLst>
      <p:ext uri="{BB962C8B-B14F-4D97-AF65-F5344CB8AC3E}">
        <p14:creationId xmlns:p14="http://schemas.microsoft.com/office/powerpoint/2010/main" val="116164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16</a:t>
            </a:fld>
            <a:endParaRPr lang="nl-NL"/>
          </a:p>
        </p:txBody>
      </p:sp>
    </p:spTree>
    <p:extLst>
      <p:ext uri="{BB962C8B-B14F-4D97-AF65-F5344CB8AC3E}">
        <p14:creationId xmlns:p14="http://schemas.microsoft.com/office/powerpoint/2010/main" val="4044946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70DBE6A-1E29-8C4E-B011-77BCFA8447CC}" type="slidenum">
              <a:rPr lang="nl-NL" smtClean="0"/>
              <a:pPr/>
              <a:t>18</a:t>
            </a:fld>
            <a:endParaRPr lang="nl-NL"/>
          </a:p>
        </p:txBody>
      </p:sp>
    </p:spTree>
    <p:extLst>
      <p:ext uri="{BB962C8B-B14F-4D97-AF65-F5344CB8AC3E}">
        <p14:creationId xmlns:p14="http://schemas.microsoft.com/office/powerpoint/2010/main" val="2735372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wmf"/><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wmf"/><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56F83F56-7ED0-46EC-A011-7B7F09875A99}"/>
              </a:ext>
            </a:extLst>
          </p:cNvPr>
          <p:cNvSpPr/>
          <p:nvPr userDrawn="1"/>
        </p:nvSpPr>
        <p:spPr>
          <a:xfrm flipH="1">
            <a:off x="-3" y="2136775"/>
            <a:ext cx="12193590" cy="4721224"/>
          </a:xfrm>
          <a:prstGeom prst="rect">
            <a:avLst/>
          </a:prstGeom>
          <a:solidFill>
            <a:srgbClr val="F2EF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DINPro" pitchFamily="2" charset="0"/>
            </a:endParaRPr>
          </a:p>
        </p:txBody>
      </p:sp>
      <p:sp>
        <p:nvSpPr>
          <p:cNvPr id="11" name="Rechthoek 10">
            <a:extLst>
              <a:ext uri="{FF2B5EF4-FFF2-40B4-BE49-F238E27FC236}">
                <a16:creationId xmlns:a16="http://schemas.microsoft.com/office/drawing/2014/main" id="{AD303578-903C-A34A-AF9B-392F1BD2B760}"/>
              </a:ext>
            </a:extLst>
          </p:cNvPr>
          <p:cNvSpPr/>
          <p:nvPr userDrawn="1"/>
        </p:nvSpPr>
        <p:spPr>
          <a:xfrm>
            <a:off x="0" y="5132"/>
            <a:ext cx="12193588" cy="2131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latin typeface="DINPro" pitchFamily="2" charset="0"/>
            </a:endParaRPr>
          </a:p>
        </p:txBody>
      </p:sp>
      <p:sp>
        <p:nvSpPr>
          <p:cNvPr id="13" name="Rechthoek 12">
            <a:extLst>
              <a:ext uri="{FF2B5EF4-FFF2-40B4-BE49-F238E27FC236}">
                <a16:creationId xmlns:a16="http://schemas.microsoft.com/office/drawing/2014/main" id="{E3A53032-6181-1545-8CE7-8EC49EB8AF93}"/>
              </a:ext>
            </a:extLst>
          </p:cNvPr>
          <p:cNvSpPr/>
          <p:nvPr userDrawn="1"/>
        </p:nvSpPr>
        <p:spPr>
          <a:xfrm>
            <a:off x="450851" y="1685925"/>
            <a:ext cx="11293474" cy="4721225"/>
          </a:xfrm>
          <a:prstGeom prst="rect">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solidFill>
                <a:schemeClr val="bg2"/>
              </a:solidFill>
              <a:latin typeface="DINPro" pitchFamily="2" charset="0"/>
            </a:endParaRPr>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900113" y="2136775"/>
            <a:ext cx="5196681" cy="3819525"/>
          </a:xfrm>
          <a:prstGeom prst="rect">
            <a:avLst/>
          </a:prstGeom>
        </p:spPr>
        <p:txBody>
          <a:bodyPr>
            <a:noAutofit/>
          </a:bodyPr>
          <a:lstStyle>
            <a:lvl1pPr>
              <a:lnSpc>
                <a:spcPct val="90000"/>
              </a:lnSpc>
              <a:spcAft>
                <a:spcPts val="0"/>
              </a:spcAft>
              <a:defRPr sz="3200">
                <a:solidFill>
                  <a:schemeClr val="bg2"/>
                </a:solidFill>
              </a:defRPr>
            </a:lvl1pPr>
            <a:lvl2pPr>
              <a:defRPr sz="2400">
                <a:solidFill>
                  <a:schemeClr val="bg2"/>
                </a:solidFill>
              </a:defRPr>
            </a:lvl2pPr>
            <a:lvl3pPr>
              <a:defRPr>
                <a:solidFill>
                  <a:schemeClr val="bg2"/>
                </a:solidFill>
              </a:defRPr>
            </a:lvl3pPr>
          </a:lstStyle>
          <a:p>
            <a:r>
              <a:rPr lang="nl-NL"/>
              <a:t>Tekststijl van het model bewerken</a:t>
            </a:r>
          </a:p>
          <a:p>
            <a:pPr lvl="1"/>
            <a:r>
              <a:rPr lang="nl-NL"/>
              <a:t>Tweede niveau</a:t>
            </a:r>
          </a:p>
          <a:p>
            <a:pPr lvl="2"/>
            <a:r>
              <a:rPr lang="nl-NL"/>
              <a:t>Derde niveau
Vierde niveau
Vijfde niveau</a:t>
            </a:r>
          </a:p>
        </p:txBody>
      </p:sp>
      <p:pic>
        <p:nvPicPr>
          <p:cNvPr id="41" name="Afbeelding 40">
            <a:extLst>
              <a:ext uri="{FF2B5EF4-FFF2-40B4-BE49-F238E27FC236}">
                <a16:creationId xmlns:a16="http://schemas.microsoft.com/office/drawing/2014/main" id="{4D98F890-147B-F648-803A-FC9E10F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
        <p:nvSpPr>
          <p:cNvPr id="15" name="Tijdelijke aanduiding voor afbeelding 14">
            <a:extLst>
              <a:ext uri="{FF2B5EF4-FFF2-40B4-BE49-F238E27FC236}">
                <a16:creationId xmlns:a16="http://schemas.microsoft.com/office/drawing/2014/main" id="{6ABD7D3F-B308-EA43-ADDC-2B9B754A0C7E}"/>
              </a:ext>
            </a:extLst>
          </p:cNvPr>
          <p:cNvSpPr>
            <a:spLocks noGrp="1"/>
          </p:cNvSpPr>
          <p:nvPr>
            <p:ph type="pic" sz="quarter" idx="19"/>
          </p:nvPr>
        </p:nvSpPr>
        <p:spPr>
          <a:xfrm>
            <a:off x="6322576" y="1685925"/>
            <a:ext cx="5421749" cy="4719600"/>
          </a:xfrm>
          <a:custGeom>
            <a:avLst/>
            <a:gdLst>
              <a:gd name="connsiteX0" fmla="*/ 0 w 5421749"/>
              <a:gd name="connsiteY0" fmla="*/ 0 h 4719600"/>
              <a:gd name="connsiteX1" fmla="*/ 5421749 w 5421749"/>
              <a:gd name="connsiteY1" fmla="*/ 0 h 4719600"/>
              <a:gd name="connsiteX2" fmla="*/ 5421749 w 5421749"/>
              <a:gd name="connsiteY2" fmla="*/ 4719600 h 4719600"/>
              <a:gd name="connsiteX3" fmla="*/ 0 w 5421749"/>
              <a:gd name="connsiteY3" fmla="*/ 4719600 h 4719600"/>
              <a:gd name="connsiteX4" fmla="*/ 0 w 5421749"/>
              <a:gd name="connsiteY4" fmla="*/ 908893 h 4719600"/>
              <a:gd name="connsiteX5" fmla="*/ 2024 w 5421749"/>
              <a:gd name="connsiteY5" fmla="*/ 910917 h 4719600"/>
              <a:gd name="connsiteX6" fmla="*/ 164024 w 5421749"/>
              <a:gd name="connsiteY6" fmla="*/ 748917 h 4719600"/>
              <a:gd name="connsiteX7" fmla="*/ 2024 w 5421749"/>
              <a:gd name="connsiteY7" fmla="*/ 586917 h 4719600"/>
              <a:gd name="connsiteX8" fmla="*/ 0 w 5421749"/>
              <a:gd name="connsiteY8" fmla="*/ 588941 h 47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1749" h="4719600">
                <a:moveTo>
                  <a:pt x="0" y="0"/>
                </a:moveTo>
                <a:lnTo>
                  <a:pt x="5421749" y="0"/>
                </a:lnTo>
                <a:lnTo>
                  <a:pt x="5421749" y="4719600"/>
                </a:lnTo>
                <a:lnTo>
                  <a:pt x="0" y="4719600"/>
                </a:lnTo>
                <a:lnTo>
                  <a:pt x="0" y="908893"/>
                </a:lnTo>
                <a:lnTo>
                  <a:pt x="2024" y="910917"/>
                </a:lnTo>
                <a:lnTo>
                  <a:pt x="164024" y="748917"/>
                </a:lnTo>
                <a:lnTo>
                  <a:pt x="2024" y="586917"/>
                </a:lnTo>
                <a:lnTo>
                  <a:pt x="0" y="588941"/>
                </a:lnTo>
                <a:close/>
              </a:path>
            </a:pathLst>
          </a:custGeom>
        </p:spPr>
        <p:txBody>
          <a:bodyPr wrap="square" lIns="360000" tIns="360000" rIns="360000" bIns="360000" anchor="ctr" anchorCtr="0">
            <a:noAutofit/>
          </a:bodyPr>
          <a:lstStyle>
            <a:lvl1pPr algn="ctr">
              <a:defRPr sz="1800" b="0" i="0">
                <a:solidFill>
                  <a:schemeClr val="bg1"/>
                </a:solidFill>
                <a:latin typeface="DINPro" pitchFamily="2" charset="0"/>
              </a:defRPr>
            </a:lvl1pPr>
          </a:lstStyle>
          <a:p>
            <a:r>
              <a:rPr lang="en-GB"/>
              <a:t>Click icon to add picture</a:t>
            </a:r>
            <a:endParaRPr lang="nl-NL"/>
          </a:p>
        </p:txBody>
      </p:sp>
      <p:sp>
        <p:nvSpPr>
          <p:cNvPr id="8" name="TypeTextLevel" hidden="1">
            <a:extLst>
              <a:ext uri="{FF2B5EF4-FFF2-40B4-BE49-F238E27FC236}">
                <a16:creationId xmlns:a16="http://schemas.microsoft.com/office/drawing/2014/main" id="{5B1491E1-F8A5-45E1-8274-30DA887CB213}"/>
              </a:ext>
            </a:extLst>
          </p:cNvPr>
          <p:cNvSpPr txBox="1"/>
          <p:nvPr userDrawn="1"/>
        </p:nvSpPr>
        <p:spPr>
          <a:xfrm>
            <a:off x="-1680864" y="188640"/>
            <a:ext cx="1680864" cy="215444"/>
          </a:xfrm>
          <a:prstGeom prst="rect">
            <a:avLst/>
          </a:prstGeom>
          <a:noFill/>
        </p:spPr>
        <p:txBody>
          <a:bodyPr wrap="square" rtlCol="0">
            <a:spAutoFit/>
          </a:bodyPr>
          <a:lstStyle/>
          <a:p>
            <a:r>
              <a:rPr lang="nl-NL" sz="800" b="0" i="0">
                <a:latin typeface="DINPro" pitchFamily="2" charset="0"/>
              </a:rPr>
              <a:t>Cover</a:t>
            </a:r>
          </a:p>
        </p:txBody>
      </p:sp>
    </p:spTree>
    <p:extLst>
      <p:ext uri="{BB962C8B-B14F-4D97-AF65-F5344CB8AC3E}">
        <p14:creationId xmlns:p14="http://schemas.microsoft.com/office/powerpoint/2010/main" val="1718854053"/>
      </p:ext>
    </p:extLst>
  </p:cSld>
  <p:clrMapOvr>
    <a:masterClrMapping/>
  </p:clrMapOvr>
  <p:extLst>
    <p:ext uri="{DCECCB84-F9BA-43D5-87BE-67443E8EF086}">
      <p15:sldGuideLst xmlns:p15="http://schemas.microsoft.com/office/powerpoint/2012/main">
        <p15:guide id="4" pos="7402">
          <p15:clr>
            <a:srgbClr val="FBAE40"/>
          </p15:clr>
        </p15:guide>
        <p15:guide id="9" pos="567" userDrawn="1">
          <p15:clr>
            <a:srgbClr val="FBAE40"/>
          </p15:clr>
        </p15:guide>
        <p15:guide id="10" orient="horz" pos="1346" userDrawn="1">
          <p15:clr>
            <a:srgbClr val="FBAE40"/>
          </p15:clr>
        </p15:guide>
        <p15:guide id="11" pos="3984" userDrawn="1">
          <p15:clr>
            <a:srgbClr val="FBAE40"/>
          </p15:clr>
        </p15:guide>
        <p15:guide id="12" pos="3700" userDrawn="1">
          <p15:clr>
            <a:srgbClr val="FBAE40"/>
          </p15:clr>
        </p15:guide>
        <p15:guide id="13" pos="7111" userDrawn="1">
          <p15:clr>
            <a:srgbClr val="FBAE40"/>
          </p15:clr>
        </p15:guide>
        <p15:guide id="14" pos="2309" userDrawn="1">
          <p15:clr>
            <a:srgbClr val="FBAE40"/>
          </p15:clr>
        </p15:guide>
        <p15:guide id="15" pos="215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FE1CA300-B451-A048-8408-FA52BBBC47A5}"/>
              </a:ext>
            </a:extLst>
          </p:cNvPr>
          <p:cNvSpPr>
            <a:spLocks noGrp="1"/>
          </p:cNvSpPr>
          <p:nvPr>
            <p:ph type="pic" sz="quarter" idx="10"/>
          </p:nvPr>
        </p:nvSpPr>
        <p:spPr>
          <a:xfrm>
            <a:off x="-794" y="0"/>
            <a:ext cx="12193588" cy="6858000"/>
          </a:xfrm>
          <a:prstGeom prst="rect">
            <a:avLst/>
          </a:prstGeom>
          <a:solidFill>
            <a:srgbClr val="0077B3"/>
          </a:solidFill>
        </p:spPr>
        <p:txBody>
          <a:bodyPr/>
          <a:lstStyle/>
          <a:p>
            <a:r>
              <a:rPr lang="en-GB"/>
              <a:t>Click icon to add picture</a:t>
            </a:r>
            <a:endParaRPr lang="nl-NL"/>
          </a:p>
        </p:txBody>
      </p:sp>
      <p:sp>
        <p:nvSpPr>
          <p:cNvPr id="10" name="Tijdelijke aanduiding voor tekst 9">
            <a:extLst>
              <a:ext uri="{FF2B5EF4-FFF2-40B4-BE49-F238E27FC236}">
                <a16:creationId xmlns:a16="http://schemas.microsoft.com/office/drawing/2014/main" id="{7D79DC2E-4F5A-E045-8370-A849FB985C59}"/>
              </a:ext>
            </a:extLst>
          </p:cNvPr>
          <p:cNvSpPr>
            <a:spLocks noGrp="1"/>
          </p:cNvSpPr>
          <p:nvPr>
            <p:ph type="body" sz="quarter" idx="11" hasCustomPrompt="1"/>
          </p:nvPr>
        </p:nvSpPr>
        <p:spPr>
          <a:xfrm>
            <a:off x="8280400" y="4749456"/>
            <a:ext cx="3463925" cy="1657694"/>
          </a:xfrm>
          <a:prstGeom prst="rect">
            <a:avLst/>
          </a:prstGeom>
          <a:blipFill dpi="0" rotWithShape="1">
            <a:blip r:embed="rId2"/>
            <a:srcRect/>
            <a:tile tx="0" ty="0" sx="100000" sy="100000" flip="none" algn="tl"/>
          </a:blipFill>
          <a:effectLst>
            <a:outerShdw blurRad="190500" dist="63500" dir="2700000" algn="tl" rotWithShape="0">
              <a:prstClr val="black">
                <a:alpha val="15000"/>
              </a:prstClr>
            </a:outerShdw>
          </a:effectLst>
        </p:spPr>
        <p:txBody>
          <a:bodyPr wrap="square" lIns="360000" tIns="270000" rIns="360000" bIns="270000" anchor="b" anchorCtr="0">
            <a:spAutoFit/>
          </a:bodyPr>
          <a:lstStyle>
            <a:lvl1pPr>
              <a:lnSpc>
                <a:spcPct val="90000"/>
              </a:lnSpc>
              <a:spcBef>
                <a:spcPts val="0"/>
              </a:spcBef>
              <a:defRPr sz="2400">
                <a:solidFill>
                  <a:srgbClr val="005CA9"/>
                </a:solidFill>
              </a:defRPr>
            </a:lvl1pPr>
            <a:lvl2pPr marL="0" indent="0">
              <a:lnSpc>
                <a:spcPct val="110000"/>
              </a:lnSpc>
              <a:spcBef>
                <a:spcPts val="1500"/>
              </a:spcBef>
              <a:tabLst/>
              <a:defRPr sz="1800">
                <a:solidFill>
                  <a:schemeClr val="tx1"/>
                </a:solidFill>
              </a:defRPr>
            </a:lvl2pPr>
          </a:lstStyle>
          <a:p>
            <a:r>
              <a:rPr lang="nl-NL" err="1"/>
              <a:t>Title</a:t>
            </a:r>
            <a:endParaRPr lang="nl-NL"/>
          </a:p>
          <a:p>
            <a:pPr lvl="1"/>
            <a:r>
              <a:rPr lang="nl-NL"/>
              <a:t>Body</a:t>
            </a:r>
          </a:p>
        </p:txBody>
      </p:sp>
      <p:sp>
        <p:nvSpPr>
          <p:cNvPr id="5" name="TypeTextLevel" hidden="1">
            <a:extLst>
              <a:ext uri="{FF2B5EF4-FFF2-40B4-BE49-F238E27FC236}">
                <a16:creationId xmlns:a16="http://schemas.microsoft.com/office/drawing/2014/main" id="{D650A649-4A30-4A89-BED5-DDB68B8DF222}"/>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Caption</a:t>
            </a:r>
            <a:endParaRPr lang="nl-NL" sz="800" b="0" i="0">
              <a:latin typeface="DINPro" pitchFamily="2" charset="0"/>
            </a:endParaRPr>
          </a:p>
        </p:txBody>
      </p:sp>
    </p:spTree>
    <p:extLst>
      <p:ext uri="{BB962C8B-B14F-4D97-AF65-F5344CB8AC3E}">
        <p14:creationId xmlns:p14="http://schemas.microsoft.com/office/powerpoint/2010/main" val="3094667516"/>
      </p:ext>
    </p:extLst>
  </p:cSld>
  <p:clrMapOvr>
    <a:masterClrMapping/>
  </p:clrMapOvr>
  <p:extLst>
    <p:ext uri="{DCECCB84-F9BA-43D5-87BE-67443E8EF086}">
      <p15:sldGuideLst xmlns:p15="http://schemas.microsoft.com/office/powerpoint/2012/main">
        <p15:guide id="1" pos="3840" userDrawn="1">
          <p15:clr>
            <a:srgbClr val="FBAE40"/>
          </p15:clr>
        </p15:guide>
        <p15:guide id="2" pos="2466" userDrawn="1">
          <p15:clr>
            <a:srgbClr val="FBAE40"/>
          </p15:clr>
        </p15:guide>
        <p15:guide id="3" pos="2750" userDrawn="1">
          <p15:clr>
            <a:srgbClr val="FBAE40"/>
          </p15:clr>
        </p15:guide>
        <p15:guide id="4" pos="4934" userDrawn="1">
          <p15:clr>
            <a:srgbClr val="FBAE40"/>
          </p15:clr>
        </p15:guide>
        <p15:guide id="5" pos="521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 quot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DE7B067-3B39-4C45-8542-7786B2F08212}"/>
              </a:ext>
            </a:extLst>
          </p:cNvPr>
          <p:cNvSpPr/>
          <p:nvPr userDrawn="1"/>
        </p:nvSpPr>
        <p:spPr>
          <a:xfrm>
            <a:off x="0" y="-1"/>
            <a:ext cx="12291924" cy="6858001"/>
          </a:xfrm>
          <a:prstGeom prst="rect">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b="0" i="0">
              <a:solidFill>
                <a:schemeClr val="bg2"/>
              </a:solidFill>
              <a:latin typeface="DINPro" pitchFamily="2" charset="0"/>
            </a:endParaRPr>
          </a:p>
        </p:txBody>
      </p:sp>
      <p:sp>
        <p:nvSpPr>
          <p:cNvPr id="4" name="Tijdelijke aanduiding voor tekst 3">
            <a:extLst>
              <a:ext uri="{FF2B5EF4-FFF2-40B4-BE49-F238E27FC236}">
                <a16:creationId xmlns:a16="http://schemas.microsoft.com/office/drawing/2014/main" id="{39D4AC89-CCE6-6049-A5FF-F2EE4C7D01CF}"/>
              </a:ext>
            </a:extLst>
          </p:cNvPr>
          <p:cNvSpPr>
            <a:spLocks noGrp="1"/>
          </p:cNvSpPr>
          <p:nvPr>
            <p:ph type="body" sz="quarter" idx="10"/>
          </p:nvPr>
        </p:nvSpPr>
        <p:spPr>
          <a:xfrm>
            <a:off x="442800" y="442800"/>
            <a:ext cx="11307988" cy="5972400"/>
          </a:xfrm>
          <a:prstGeom prst="rect">
            <a:avLst/>
          </a:prstGeom>
        </p:spPr>
        <p:txBody>
          <a:bodyPr anchor="ctr" anchorCtr="0">
            <a:normAutofit/>
          </a:bodyPr>
          <a:lstStyle>
            <a:lvl1pPr algn="ctr">
              <a:lnSpc>
                <a:spcPct val="100000"/>
              </a:lnSpc>
              <a:defRPr sz="4000">
                <a:ln>
                  <a:noFill/>
                </a:ln>
                <a:solidFill>
                  <a:schemeClr val="bg2"/>
                </a:solidFill>
              </a:defRPr>
            </a:lvl1pPr>
          </a:lstStyle>
          <a:p>
            <a:pPr lvl="0"/>
            <a:r>
              <a:rPr lang="en-GB"/>
              <a:t>Click to edit Master text styles</a:t>
            </a:r>
          </a:p>
        </p:txBody>
      </p:sp>
      <p:sp>
        <p:nvSpPr>
          <p:cNvPr id="5" name="TypeTextLevel" hidden="1">
            <a:extLst>
              <a:ext uri="{FF2B5EF4-FFF2-40B4-BE49-F238E27FC236}">
                <a16:creationId xmlns:a16="http://schemas.microsoft.com/office/drawing/2014/main" id="{65456933-FC8C-49C9-8667-FA951FB0C6FA}"/>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NoLevel</a:t>
            </a:r>
            <a:endParaRPr lang="nl-NL" sz="800" b="0" i="0">
              <a:latin typeface="DINPro" pitchFamily="2" charset="0"/>
            </a:endParaRPr>
          </a:p>
        </p:txBody>
      </p:sp>
    </p:spTree>
    <p:extLst>
      <p:ext uri="{BB962C8B-B14F-4D97-AF65-F5344CB8AC3E}">
        <p14:creationId xmlns:p14="http://schemas.microsoft.com/office/powerpoint/2010/main" val="1690719335"/>
      </p:ext>
    </p:extLst>
  </p:cSld>
  <p:clrMapOvr>
    <a:masterClrMapping/>
  </p:clrMapOvr>
  <p:extLst>
    <p:ext uri="{DCECCB84-F9BA-43D5-87BE-67443E8EF086}">
      <p15:sldGuideLst xmlns:p15="http://schemas.microsoft.com/office/powerpoint/2012/main">
        <p15:guide id="4" pos="740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ee use layou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DE7B067-3B39-4C45-8542-7786B2F08212}"/>
              </a:ext>
            </a:extLst>
          </p:cNvPr>
          <p:cNvSpPr/>
          <p:nvPr userDrawn="1"/>
        </p:nvSpPr>
        <p:spPr>
          <a:xfrm>
            <a:off x="0" y="-1"/>
            <a:ext cx="12193588" cy="6858001"/>
          </a:xfrm>
          <a:prstGeom prst="rect">
            <a:avLst/>
          </a:prstGeom>
          <a:solidFill>
            <a:srgbClr val="007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b="0" i="0">
              <a:latin typeface="DINPro" pitchFamily="2" charset="0"/>
            </a:endParaRPr>
          </a:p>
        </p:txBody>
      </p:sp>
      <p:sp>
        <p:nvSpPr>
          <p:cNvPr id="30" name="Tijdelijke aanduiding voor tekst 29">
            <a:extLst>
              <a:ext uri="{FF2B5EF4-FFF2-40B4-BE49-F238E27FC236}">
                <a16:creationId xmlns:a16="http://schemas.microsoft.com/office/drawing/2014/main" id="{52C414BC-31E2-FE45-9874-0AD51AE319CE}"/>
              </a:ext>
            </a:extLst>
          </p:cNvPr>
          <p:cNvSpPr>
            <a:spLocks noGrp="1"/>
          </p:cNvSpPr>
          <p:nvPr>
            <p:ph type="body" sz="quarter" idx="10" hasCustomPrompt="1"/>
          </p:nvPr>
        </p:nvSpPr>
        <p:spPr>
          <a:xfrm>
            <a:off x="450850" y="450850"/>
            <a:ext cx="3463925" cy="2588888"/>
          </a:xfrm>
          <a:prstGeom prst="rect">
            <a:avLst/>
          </a:prstGeom>
          <a:blipFill dpi="0" rotWithShape="1">
            <a:blip r:embed="rId2"/>
            <a:srcRect/>
            <a:tile tx="0" ty="0" sx="100000" sy="100000" flip="none" algn="tl"/>
          </a:blipFill>
        </p:spPr>
        <p:txBody>
          <a:bodyPr lIns="360000" tIns="360000" rIns="360000" bIns="360000">
            <a:spAutoFit/>
          </a:bodyPr>
          <a:lstStyle>
            <a:lvl1pPr>
              <a:lnSpc>
                <a:spcPct val="90000"/>
              </a:lnSpc>
              <a:defRPr>
                <a:solidFill>
                  <a:schemeClr val="tx2"/>
                </a:solidFill>
              </a:defRPr>
            </a:lvl1pPr>
            <a:lvl5pPr marL="358775" indent="-158750">
              <a:tabLst/>
              <a:defRPr/>
            </a:lvl5pPr>
          </a:lstStyle>
          <a:p>
            <a:r>
              <a:rPr lang="nl-NL"/>
              <a:t>Tekststijl van het model bewerken</a:t>
            </a:r>
          </a:p>
          <a:p>
            <a:pPr lvl="1"/>
            <a:r>
              <a:rPr lang="nl-NL"/>
              <a:t>Tweede niveau</a:t>
            </a:r>
          </a:p>
          <a:p>
            <a:pPr lvl="2"/>
            <a:r>
              <a:rPr lang="nl-NL"/>
              <a:t>Derde niveau</a:t>
            </a:r>
          </a:p>
          <a:p>
            <a:pPr lvl="3"/>
            <a:r>
              <a:rPr lang="nl-NL"/>
              <a:t>Vierde niveau</a:t>
            </a:r>
          </a:p>
        </p:txBody>
      </p:sp>
      <p:sp>
        <p:nvSpPr>
          <p:cNvPr id="31" name="Tijdelijke aanduiding voor tekst 29">
            <a:extLst>
              <a:ext uri="{FF2B5EF4-FFF2-40B4-BE49-F238E27FC236}">
                <a16:creationId xmlns:a16="http://schemas.microsoft.com/office/drawing/2014/main" id="{E851BC3C-5907-1644-A5FD-EBDF946BBEB8}"/>
              </a:ext>
            </a:extLst>
          </p:cNvPr>
          <p:cNvSpPr>
            <a:spLocks noGrp="1"/>
          </p:cNvSpPr>
          <p:nvPr>
            <p:ph type="body" sz="quarter" idx="11" hasCustomPrompt="1"/>
          </p:nvPr>
        </p:nvSpPr>
        <p:spPr>
          <a:xfrm>
            <a:off x="4365625" y="450850"/>
            <a:ext cx="3463925" cy="2770645"/>
          </a:xfrm>
          <a:prstGeom prst="rect">
            <a:avLst/>
          </a:prstGeom>
          <a:blipFill dpi="0" rotWithShape="1">
            <a:blip r:embed="rId3"/>
            <a:srcRect/>
            <a:tile tx="0" ty="0" sx="100000" sy="100000" flip="none" algn="bl"/>
          </a:blipFill>
        </p:spPr>
        <p:txBody>
          <a:bodyPr lIns="360000" tIns="360000" rIns="360000" bIns="540000">
            <a:spAutoFit/>
          </a:bodyPr>
          <a:lstStyle>
            <a:lvl1pPr>
              <a:lnSpc>
                <a:spcPct val="90000"/>
              </a:lnSpc>
              <a:defRPr>
                <a:solidFill>
                  <a:schemeClr val="tx2"/>
                </a:solidFill>
              </a:defRPr>
            </a:lvl1pPr>
            <a:lvl5pPr marL="358775" indent="-158750">
              <a:tabLst/>
              <a:defRPr/>
            </a:lvl5pPr>
          </a:lstStyle>
          <a:p>
            <a:r>
              <a:rPr lang="nl-NL"/>
              <a:t>Tekststijl van het model bewerken</a:t>
            </a:r>
          </a:p>
          <a:p>
            <a:pPr lvl="1"/>
            <a:r>
              <a:rPr lang="nl-NL"/>
              <a:t>Tweede niveau</a:t>
            </a:r>
          </a:p>
          <a:p>
            <a:pPr lvl="2"/>
            <a:r>
              <a:rPr lang="nl-NL"/>
              <a:t>Derde niveau</a:t>
            </a:r>
          </a:p>
          <a:p>
            <a:pPr lvl="3"/>
            <a:r>
              <a:rPr lang="nl-NL"/>
              <a:t>Vierde niveau</a:t>
            </a:r>
          </a:p>
        </p:txBody>
      </p:sp>
      <p:sp>
        <p:nvSpPr>
          <p:cNvPr id="5" name="TypeTextLevel" hidden="1">
            <a:extLst>
              <a:ext uri="{FF2B5EF4-FFF2-40B4-BE49-F238E27FC236}">
                <a16:creationId xmlns:a16="http://schemas.microsoft.com/office/drawing/2014/main" id="{F51249D2-B280-4187-A2B6-1E52C563A0F3}"/>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Tree>
    <p:extLst>
      <p:ext uri="{BB962C8B-B14F-4D97-AF65-F5344CB8AC3E}">
        <p14:creationId xmlns:p14="http://schemas.microsoft.com/office/powerpoint/2010/main" val="2933084723"/>
      </p:ext>
    </p:extLst>
  </p:cSld>
  <p:clrMapOvr>
    <a:masterClrMapping/>
  </p:clrMapOvr>
  <p:extLst>
    <p:ext uri="{DCECCB84-F9BA-43D5-87BE-67443E8EF086}">
      <p15:sldGuideLst xmlns:p15="http://schemas.microsoft.com/office/powerpoint/2012/main">
        <p15:guide id="5" pos="1232" userDrawn="1">
          <p15:clr>
            <a:srgbClr val="FBAE40"/>
          </p15:clr>
        </p15:guide>
        <p15:guide id="6" pos="1516" userDrawn="1">
          <p15:clr>
            <a:srgbClr val="FBAE40"/>
          </p15:clr>
        </p15:guide>
        <p15:guide id="7" pos="2466" userDrawn="1">
          <p15:clr>
            <a:srgbClr val="FBAE40"/>
          </p15:clr>
        </p15:guide>
        <p15:guide id="8" pos="2750" userDrawn="1">
          <p15:clr>
            <a:srgbClr val="FBAE40"/>
          </p15:clr>
        </p15:guide>
        <p15:guide id="9" pos="3698" userDrawn="1">
          <p15:clr>
            <a:srgbClr val="FBAE40"/>
          </p15:clr>
        </p15:guide>
        <p15:guide id="10" pos="3982" userDrawn="1">
          <p15:clr>
            <a:srgbClr val="FBAE40"/>
          </p15:clr>
        </p15:guide>
        <p15:guide id="11" pos="6164" userDrawn="1">
          <p15:clr>
            <a:srgbClr val="FBAE40"/>
          </p15:clr>
        </p15:guide>
        <p15:guide id="12" pos="6448" userDrawn="1">
          <p15:clr>
            <a:srgbClr val="FBAE40"/>
          </p15:clr>
        </p15:guide>
        <p15:guide id="13" pos="4930" userDrawn="1">
          <p15:clr>
            <a:srgbClr val="FBAE40"/>
          </p15:clr>
        </p15:guide>
        <p15:guide id="14" pos="52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 layout">
    <p:spTree>
      <p:nvGrpSpPr>
        <p:cNvPr id="1" name=""/>
        <p:cNvGrpSpPr/>
        <p:nvPr/>
      </p:nvGrpSpPr>
      <p:grpSpPr>
        <a:xfrm>
          <a:off x="0" y="0"/>
          <a:ext cx="0" cy="0"/>
          <a:chOff x="0" y="0"/>
          <a:chExt cx="0" cy="0"/>
        </a:xfrm>
      </p:grpSpPr>
      <p:pic>
        <p:nvPicPr>
          <p:cNvPr id="11" name="Afbeelding 5">
            <a:extLst>
              <a:ext uri="{FF2B5EF4-FFF2-40B4-BE49-F238E27FC236}">
                <a16:creationId xmlns:a16="http://schemas.microsoft.com/office/drawing/2014/main" id="{89795FE0-6FA0-F148-8C28-A37E61C9F3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9" name="Titel 8">
            <a:extLst>
              <a:ext uri="{FF2B5EF4-FFF2-40B4-BE49-F238E27FC236}">
                <a16:creationId xmlns:a16="http://schemas.microsoft.com/office/drawing/2014/main" id="{284A8469-7372-B547-ACE6-C9E7A14FA1CD}"/>
              </a:ext>
            </a:extLst>
          </p:cNvPr>
          <p:cNvSpPr>
            <a:spLocks noGrp="1"/>
          </p:cNvSpPr>
          <p:nvPr>
            <p:ph type="title"/>
          </p:nvPr>
        </p:nvSpPr>
        <p:spPr>
          <a:xfrm>
            <a:off x="450848" y="450000"/>
            <a:ext cx="472634" cy="782467"/>
          </a:xfrm>
        </p:spPr>
        <p:txBody>
          <a:bodyPr anchor="t" anchorCtr="0"/>
          <a:lstStyle>
            <a:lvl1pPr>
              <a:lnSpc>
                <a:spcPct val="90000"/>
              </a:lnSpc>
              <a:defRPr/>
            </a:lvl1pPr>
          </a:lstStyle>
          <a:p>
            <a:r>
              <a:rPr lang="en-GB"/>
              <a:t>Click to edit Master title style</a:t>
            </a:r>
            <a:endParaRPr lang="nl-NL"/>
          </a:p>
        </p:txBody>
      </p:sp>
      <p:sp>
        <p:nvSpPr>
          <p:cNvPr id="3" name="Tijdelijke aanduiding voor tekst 2">
            <a:extLst>
              <a:ext uri="{FF2B5EF4-FFF2-40B4-BE49-F238E27FC236}">
                <a16:creationId xmlns:a16="http://schemas.microsoft.com/office/drawing/2014/main" id="{8053898B-A0FB-6F41-8248-C3D134E59A0E}"/>
              </a:ext>
            </a:extLst>
          </p:cNvPr>
          <p:cNvSpPr>
            <a:spLocks noGrp="1"/>
          </p:cNvSpPr>
          <p:nvPr>
            <p:ph type="body" sz="quarter" idx="10"/>
          </p:nvPr>
        </p:nvSpPr>
        <p:spPr>
          <a:xfrm>
            <a:off x="1685925" y="1685925"/>
            <a:ext cx="2174875" cy="4272817"/>
          </a:xfrm>
          <a:prstGeom prst="rect">
            <a:avLst/>
          </a:prstGeom>
        </p:spPr>
        <p:txBody>
          <a:bodyPr>
            <a:noAutofit/>
          </a:bodyPr>
          <a:lstStyle>
            <a:lvl1pPr>
              <a:spcAft>
                <a:spcPts val="0"/>
              </a:spcAft>
              <a:defRPr sz="1400">
                <a:solidFill>
                  <a:schemeClr val="tx2"/>
                </a:solidFill>
              </a:defRPr>
            </a:lvl1pPr>
            <a:lvl2pPr>
              <a:defRPr sz="1200">
                <a:solidFill>
                  <a:schemeClr val="tx1"/>
                </a:solidFill>
              </a:defRPr>
            </a:lvl2pPr>
            <a:lvl3pPr marL="0" marR="0"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sz="1200">
                <a:solidFill>
                  <a:schemeClr val="accent2"/>
                </a:solidFill>
              </a:defRPr>
            </a:lvl3pPr>
            <a:lvl4pPr marL="284400" indent="-298450">
              <a:tabLst/>
              <a:defRPr sz="1200"/>
            </a:lvl4pPr>
          </a:lstStyle>
          <a:p>
            <a:pPr lvl="0"/>
            <a:r>
              <a:rPr lang="en-GB"/>
              <a:t>Click to edit Master text styles</a:t>
            </a:r>
          </a:p>
        </p:txBody>
      </p:sp>
      <p:sp>
        <p:nvSpPr>
          <p:cNvPr id="16" name="Tijdelijke aanduiding voor tekst 2">
            <a:extLst>
              <a:ext uri="{FF2B5EF4-FFF2-40B4-BE49-F238E27FC236}">
                <a16:creationId xmlns:a16="http://schemas.microsoft.com/office/drawing/2014/main" id="{F603BC99-1834-4146-9507-D97E1F7F5F08}"/>
              </a:ext>
            </a:extLst>
          </p:cNvPr>
          <p:cNvSpPr>
            <a:spLocks noGrp="1"/>
          </p:cNvSpPr>
          <p:nvPr>
            <p:ph type="body" sz="quarter" idx="13"/>
          </p:nvPr>
        </p:nvSpPr>
        <p:spPr>
          <a:xfrm>
            <a:off x="4314825" y="1685925"/>
            <a:ext cx="2174875" cy="4272817"/>
          </a:xfrm>
          <a:prstGeom prst="rect">
            <a:avLst/>
          </a:prstGeom>
        </p:spPr>
        <p:txBody>
          <a:bodyPr>
            <a:noAutofit/>
          </a:bodyPr>
          <a:lstStyle>
            <a:lvl1pPr>
              <a:spcAft>
                <a:spcPts val="0"/>
              </a:spcAft>
              <a:defRPr sz="1400">
                <a:solidFill>
                  <a:schemeClr val="tx2"/>
                </a:solidFill>
              </a:defRPr>
            </a:lvl1pPr>
            <a:lvl2pPr>
              <a:defRPr sz="1200">
                <a:solidFill>
                  <a:schemeClr val="tx1"/>
                </a:solidFill>
              </a:defRPr>
            </a:lvl2pPr>
            <a:lvl3pPr marL="0" marR="0"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sz="1200">
                <a:solidFill>
                  <a:schemeClr val="accent2"/>
                </a:solidFill>
              </a:defRPr>
            </a:lvl3pPr>
            <a:lvl4pPr marL="284400" indent="-298450">
              <a:tabLst/>
              <a:defRPr sz="1200"/>
            </a:lvl4pPr>
          </a:lstStyle>
          <a:p>
            <a:pPr lvl="0"/>
            <a:r>
              <a:rPr lang="en-GB"/>
              <a:t>Click to edit Master text styles</a:t>
            </a:r>
          </a:p>
        </p:txBody>
      </p:sp>
      <p:sp>
        <p:nvSpPr>
          <p:cNvPr id="17" name="Tijdelijke aanduiding voor tekst 2">
            <a:extLst>
              <a:ext uri="{FF2B5EF4-FFF2-40B4-BE49-F238E27FC236}">
                <a16:creationId xmlns:a16="http://schemas.microsoft.com/office/drawing/2014/main" id="{ACCE8A20-CC86-CA4D-B024-FB2F78E18A48}"/>
              </a:ext>
            </a:extLst>
          </p:cNvPr>
          <p:cNvSpPr>
            <a:spLocks noGrp="1"/>
          </p:cNvSpPr>
          <p:nvPr>
            <p:ph type="body" sz="quarter" idx="14"/>
          </p:nvPr>
        </p:nvSpPr>
        <p:spPr>
          <a:xfrm>
            <a:off x="6943725" y="1685925"/>
            <a:ext cx="2174875" cy="4272817"/>
          </a:xfrm>
          <a:prstGeom prst="rect">
            <a:avLst/>
          </a:prstGeom>
        </p:spPr>
        <p:txBody>
          <a:bodyPr>
            <a:noAutofit/>
          </a:bodyPr>
          <a:lstStyle>
            <a:lvl1pPr>
              <a:spcAft>
                <a:spcPts val="0"/>
              </a:spcAft>
              <a:defRPr sz="1400">
                <a:solidFill>
                  <a:schemeClr val="tx2"/>
                </a:solidFill>
              </a:defRPr>
            </a:lvl1pPr>
            <a:lvl2pPr>
              <a:defRPr sz="1200">
                <a:solidFill>
                  <a:schemeClr val="tx1"/>
                </a:solidFill>
              </a:defRPr>
            </a:lvl2pPr>
            <a:lvl3pPr marL="0" marR="0"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sz="1200">
                <a:solidFill>
                  <a:schemeClr val="accent2"/>
                </a:solidFill>
              </a:defRPr>
            </a:lvl3pPr>
            <a:lvl4pPr marL="284400" indent="-298450">
              <a:tabLst/>
              <a:defRPr sz="1200"/>
            </a:lvl4pPr>
          </a:lstStyle>
          <a:p>
            <a:pPr lvl="0"/>
            <a:r>
              <a:rPr lang="en-GB"/>
              <a:t>Click to edit Master text styles</a:t>
            </a:r>
          </a:p>
        </p:txBody>
      </p:sp>
      <p:sp>
        <p:nvSpPr>
          <p:cNvPr id="18" name="Tijdelijke aanduiding voor tekst 2">
            <a:extLst>
              <a:ext uri="{FF2B5EF4-FFF2-40B4-BE49-F238E27FC236}">
                <a16:creationId xmlns:a16="http://schemas.microsoft.com/office/drawing/2014/main" id="{16FAC097-6C6A-4445-A425-7A7103C70DFF}"/>
              </a:ext>
            </a:extLst>
          </p:cNvPr>
          <p:cNvSpPr>
            <a:spLocks noGrp="1"/>
          </p:cNvSpPr>
          <p:nvPr>
            <p:ph type="body" sz="quarter" idx="15"/>
          </p:nvPr>
        </p:nvSpPr>
        <p:spPr>
          <a:xfrm>
            <a:off x="9572625" y="1685925"/>
            <a:ext cx="2174875" cy="4272817"/>
          </a:xfrm>
          <a:prstGeom prst="rect">
            <a:avLst/>
          </a:prstGeom>
        </p:spPr>
        <p:txBody>
          <a:bodyPr>
            <a:noAutofit/>
          </a:bodyPr>
          <a:lstStyle>
            <a:lvl1pPr>
              <a:spcAft>
                <a:spcPts val="0"/>
              </a:spcAft>
              <a:defRPr sz="1400">
                <a:solidFill>
                  <a:schemeClr val="tx2"/>
                </a:solidFill>
              </a:defRPr>
            </a:lvl1pPr>
            <a:lvl2pPr>
              <a:defRPr sz="1200">
                <a:solidFill>
                  <a:schemeClr val="tx1"/>
                </a:solidFill>
              </a:defRPr>
            </a:lvl2pPr>
            <a:lvl3pPr marL="0" marR="0"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sz="1200">
                <a:solidFill>
                  <a:schemeClr val="accent2"/>
                </a:solidFill>
              </a:defRPr>
            </a:lvl3pPr>
            <a:lvl4pPr marL="284400" indent="-298450">
              <a:tabLst/>
              <a:defRPr sz="1200"/>
            </a:lvl4pPr>
          </a:lstStyle>
          <a:p>
            <a:pPr lvl="0"/>
            <a:r>
              <a:rPr lang="en-GB"/>
              <a:t>Click to edit Master text styles</a:t>
            </a:r>
          </a:p>
        </p:txBody>
      </p:sp>
      <p:sp>
        <p:nvSpPr>
          <p:cNvPr id="10" name="TypeTextLevel" hidden="1">
            <a:extLst>
              <a:ext uri="{FF2B5EF4-FFF2-40B4-BE49-F238E27FC236}">
                <a16:creationId xmlns:a16="http://schemas.microsoft.com/office/drawing/2014/main" id="{5224EB65-967A-4B88-AB03-7A6AA0243080}"/>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5" name="Tijdelijke aanduiding voor voettekst 4">
            <a:extLst>
              <a:ext uri="{FF2B5EF4-FFF2-40B4-BE49-F238E27FC236}">
                <a16:creationId xmlns:a16="http://schemas.microsoft.com/office/drawing/2014/main" id="{FCE69AFB-FDA0-4186-AE46-81AF13BC067B}"/>
              </a:ext>
            </a:extLst>
          </p:cNvPr>
          <p:cNvSpPr>
            <a:spLocks noGrp="1"/>
          </p:cNvSpPr>
          <p:nvPr>
            <p:ph type="ftr" sz="quarter" idx="16"/>
          </p:nvPr>
        </p:nvSpPr>
        <p:spPr/>
        <p:txBody>
          <a:bodyPr/>
          <a:lstStyle/>
          <a:p>
            <a:r>
              <a:rPr lang="en-GB"/>
              <a:t>1 https://www.scivil.be/en/guide/communication-citizen-science</a:t>
            </a:r>
            <a:endParaRPr lang="nl-NL"/>
          </a:p>
        </p:txBody>
      </p:sp>
      <p:sp>
        <p:nvSpPr>
          <p:cNvPr id="2" name="Slide Number Placeholder 1">
            <a:extLst>
              <a:ext uri="{FF2B5EF4-FFF2-40B4-BE49-F238E27FC236}">
                <a16:creationId xmlns:a16="http://schemas.microsoft.com/office/drawing/2014/main" id="{F8A271AF-05F5-48F9-9BE8-5E589B5A77F0}"/>
              </a:ext>
            </a:extLst>
          </p:cNvPr>
          <p:cNvSpPr>
            <a:spLocks noGrp="1"/>
          </p:cNvSpPr>
          <p:nvPr>
            <p:ph type="sldNum" sz="quarter" idx="17"/>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1792855591"/>
      </p:ext>
    </p:extLst>
  </p:cSld>
  <p:clrMapOvr>
    <a:masterClrMapping/>
  </p:clrMapOvr>
  <p:extLst>
    <p:ext uri="{DCECCB84-F9BA-43D5-87BE-67443E8EF086}">
      <p15:sldGuideLst xmlns:p15="http://schemas.microsoft.com/office/powerpoint/2012/main">
        <p15:guide id="2" pos="2432" userDrawn="1">
          <p15:clr>
            <a:srgbClr val="FBAE40"/>
          </p15:clr>
        </p15:guide>
        <p15:guide id="3" pos="2714" userDrawn="1">
          <p15:clr>
            <a:srgbClr val="FBAE40"/>
          </p15:clr>
        </p15:guide>
        <p15:guide id="4" pos="4090" userDrawn="1">
          <p15:clr>
            <a:srgbClr val="FBAE40"/>
          </p15:clr>
        </p15:guide>
        <p15:guide id="5" pos="4370" userDrawn="1">
          <p15:clr>
            <a:srgbClr val="FBAE40"/>
          </p15:clr>
        </p15:guide>
        <p15:guide id="6" pos="5742" userDrawn="1">
          <p15:clr>
            <a:srgbClr val="FBAE40"/>
          </p15:clr>
        </p15:guide>
        <p15:guide id="7" pos="6026" userDrawn="1">
          <p15:clr>
            <a:srgbClr val="FBAE40"/>
          </p15:clr>
        </p15:guide>
        <p15:guide id="9" pos="106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69575-FC44-7E4A-8838-61D5730DC3A6}"/>
              </a:ext>
            </a:extLst>
          </p:cNvPr>
          <p:cNvSpPr>
            <a:spLocks noGrp="1"/>
          </p:cNvSpPr>
          <p:nvPr>
            <p:ph type="title"/>
          </p:nvPr>
        </p:nvSpPr>
        <p:spPr>
          <a:xfrm>
            <a:off x="450850" y="451166"/>
            <a:ext cx="3653633" cy="782467"/>
          </a:xfrm>
        </p:spPr>
        <p:txBody>
          <a:bodyPr/>
          <a:lstStyle>
            <a:lvl1pPr>
              <a:lnSpc>
                <a:spcPct val="90000"/>
              </a:lnSpc>
              <a:defRPr/>
            </a:lvl1pPr>
          </a:lstStyle>
          <a:p>
            <a:r>
              <a:rPr lang="en-GB"/>
              <a:t>Click to edit Master title style</a:t>
            </a:r>
            <a:endParaRPr lang="nl-NL"/>
          </a:p>
        </p:txBody>
      </p:sp>
      <p:sp>
        <p:nvSpPr>
          <p:cNvPr id="6" name="Tijdelijke aanduiding voor tabel 5">
            <a:extLst>
              <a:ext uri="{FF2B5EF4-FFF2-40B4-BE49-F238E27FC236}">
                <a16:creationId xmlns:a16="http://schemas.microsoft.com/office/drawing/2014/main" id="{5AD1E237-53F2-D740-A90A-6D81BF701411}"/>
              </a:ext>
            </a:extLst>
          </p:cNvPr>
          <p:cNvSpPr>
            <a:spLocks noGrp="1"/>
          </p:cNvSpPr>
          <p:nvPr>
            <p:ph type="tbl" sz="quarter" idx="12"/>
          </p:nvPr>
        </p:nvSpPr>
        <p:spPr>
          <a:xfrm>
            <a:off x="1510282" y="1685925"/>
            <a:ext cx="10238806" cy="4270374"/>
          </a:xfrm>
          <a:prstGeom prst="rect">
            <a:avLst/>
          </a:prstGeom>
        </p:spPr>
        <p:txBody>
          <a:bodyPr/>
          <a:lstStyle/>
          <a:p>
            <a:r>
              <a:rPr lang="en-GB"/>
              <a:t>Click icon to add table</a:t>
            </a:r>
            <a:endParaRPr lang="nl-NL"/>
          </a:p>
        </p:txBody>
      </p:sp>
      <p:pic>
        <p:nvPicPr>
          <p:cNvPr id="7" name="Afbeelding 5">
            <a:extLst>
              <a:ext uri="{FF2B5EF4-FFF2-40B4-BE49-F238E27FC236}">
                <a16:creationId xmlns:a16="http://schemas.microsoft.com/office/drawing/2014/main" id="{63563CDA-94CD-CF48-ABF5-65A46919EF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5" name="Footer Placeholder 4">
            <a:extLst>
              <a:ext uri="{FF2B5EF4-FFF2-40B4-BE49-F238E27FC236}">
                <a16:creationId xmlns:a16="http://schemas.microsoft.com/office/drawing/2014/main" id="{55BA0F3B-5B4C-4221-BF73-1E0637789E70}"/>
              </a:ext>
            </a:extLst>
          </p:cNvPr>
          <p:cNvSpPr>
            <a:spLocks noGrp="1"/>
          </p:cNvSpPr>
          <p:nvPr>
            <p:ph type="ftr" sz="quarter" idx="13"/>
          </p:nvPr>
        </p:nvSpPr>
        <p:spPr/>
        <p:txBody>
          <a:bodyPr/>
          <a:lstStyle/>
          <a:p>
            <a:r>
              <a:rPr lang="en-GB"/>
              <a:t>1 https://www.scivil.be/en/guide/communication-citizen-science</a:t>
            </a:r>
            <a:endParaRPr lang="nl-NL"/>
          </a:p>
        </p:txBody>
      </p:sp>
      <p:sp>
        <p:nvSpPr>
          <p:cNvPr id="9" name="TypeTextLevel" hidden="1">
            <a:extLst>
              <a:ext uri="{FF2B5EF4-FFF2-40B4-BE49-F238E27FC236}">
                <a16:creationId xmlns:a16="http://schemas.microsoft.com/office/drawing/2014/main" id="{6A62A801-68F1-4302-B58F-E01797EA2E86}"/>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NoLevel</a:t>
            </a:r>
            <a:endParaRPr lang="nl-NL" sz="800" b="0" i="0">
              <a:latin typeface="DINPro" pitchFamily="2" charset="0"/>
            </a:endParaRPr>
          </a:p>
        </p:txBody>
      </p:sp>
      <p:sp>
        <p:nvSpPr>
          <p:cNvPr id="3" name="Slide Number Placeholder 2">
            <a:extLst>
              <a:ext uri="{FF2B5EF4-FFF2-40B4-BE49-F238E27FC236}">
                <a16:creationId xmlns:a16="http://schemas.microsoft.com/office/drawing/2014/main" id="{2CA516E7-65B0-4FF8-A2D8-04AF6D77BAEE}"/>
              </a:ext>
            </a:extLst>
          </p:cNvPr>
          <p:cNvSpPr>
            <a:spLocks noGrp="1"/>
          </p:cNvSpPr>
          <p:nvPr>
            <p:ph type="sldNum" sz="quarter" idx="14"/>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372340246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onsors/partners, VU logo only">
    <p:bg>
      <p:bgPr>
        <a:solidFill>
          <a:srgbClr val="F2EFED"/>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D303578-903C-A34A-AF9B-392F1BD2B760}"/>
              </a:ext>
            </a:extLst>
          </p:cNvPr>
          <p:cNvSpPr/>
          <p:nvPr userDrawn="1"/>
        </p:nvSpPr>
        <p:spPr>
          <a:xfrm>
            <a:off x="3969" y="0"/>
            <a:ext cx="12193588" cy="213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latin typeface="DINPro" pitchFamily="2" charset="0"/>
            </a:endParaRPr>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450851" y="1680793"/>
            <a:ext cx="11299824" cy="2559128"/>
          </a:xfrm>
          <a:prstGeom prst="rect">
            <a:avLst/>
          </a:prstGeom>
          <a:blipFill dpi="0" rotWithShape="1">
            <a:blip r:embed="rId2">
              <a:extLst>
                <a:ext uri="{96DAC541-7B7A-43D3-8B79-37D633B846F1}">
                  <asvg:svgBlip xmlns:asvg="http://schemas.microsoft.com/office/drawing/2016/SVG/main" r:embed="rId3"/>
                </a:ext>
              </a:extLst>
            </a:blip>
            <a:srcRect/>
            <a:tile tx="0" ty="0" sx="100000" sy="100000" flip="none" algn="bl"/>
          </a:blipFill>
        </p:spPr>
        <p:txBody>
          <a:bodyPr wrap="square" lIns="442800" tIns="442800" rIns="442800" bIns="442800">
            <a:spAutoFit/>
          </a:bodyPr>
          <a:lstStyle>
            <a:lvl1pPr>
              <a:lnSpc>
                <a:spcPct val="90000"/>
              </a:lnSpc>
              <a:spcAft>
                <a:spcPts val="0"/>
              </a:spcAft>
              <a:defRPr sz="3200" b="0" i="0">
                <a:solidFill>
                  <a:schemeClr val="bg2"/>
                </a:solidFill>
                <a:latin typeface="DINPro-Medium" pitchFamily="2" charset="0"/>
              </a:defRPr>
            </a:lvl1pPr>
            <a:lvl2pPr>
              <a:lnSpc>
                <a:spcPct val="90000"/>
              </a:lnSpc>
              <a:defRPr sz="2400">
                <a:solidFill>
                  <a:schemeClr val="bg2"/>
                </a:solidFill>
                <a:latin typeface="DINPro" pitchFamily="2" charset="0"/>
              </a:defRPr>
            </a:lvl2pPr>
            <a:lvl3pPr>
              <a:defRPr>
                <a:solidFill>
                  <a:schemeClr val="bg2"/>
                </a:solidFill>
                <a:latin typeface="DINPro" pitchFamily="2" charset="0"/>
              </a:defRPr>
            </a:lvl3pPr>
          </a:lstStyle>
          <a:p>
            <a:r>
              <a:rPr lang="nl-NL"/>
              <a:t>Stijl van het model bewerken</a:t>
            </a:r>
          </a:p>
          <a:p>
            <a:pPr lvl="1"/>
            <a:r>
              <a:rPr lang="nl-NL"/>
              <a:t>Tweede niveau</a:t>
            </a:r>
          </a:p>
          <a:p>
            <a:pPr lvl="2"/>
            <a:r>
              <a:rPr lang="nl-NL"/>
              <a:t>Derde niveau
Vierde niveau
Vijfde niveau</a:t>
            </a:r>
          </a:p>
        </p:txBody>
      </p:sp>
      <p:sp>
        <p:nvSpPr>
          <p:cNvPr id="5" name="TypeTextLevel" hidden="1">
            <a:extLst>
              <a:ext uri="{FF2B5EF4-FFF2-40B4-BE49-F238E27FC236}">
                <a16:creationId xmlns:a16="http://schemas.microsoft.com/office/drawing/2014/main" id="{D6489275-1A54-4253-9B79-42FA5F1E3216}"/>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pic>
        <p:nvPicPr>
          <p:cNvPr id="6" name="Afbeelding 5">
            <a:extLst>
              <a:ext uri="{FF2B5EF4-FFF2-40B4-BE49-F238E27FC236}">
                <a16:creationId xmlns:a16="http://schemas.microsoft.com/office/drawing/2014/main" id="{283FBF2E-73CB-2744-ABB2-73A4A75C7B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Tree>
    <p:extLst>
      <p:ext uri="{BB962C8B-B14F-4D97-AF65-F5344CB8AC3E}">
        <p14:creationId xmlns:p14="http://schemas.microsoft.com/office/powerpoint/2010/main" val="504746502"/>
      </p:ext>
    </p:extLst>
  </p:cSld>
  <p:clrMapOvr>
    <a:masterClrMapping/>
  </p:clrMapOvr>
  <p:extLst>
    <p:ext uri="{DCECCB84-F9BA-43D5-87BE-67443E8EF086}">
      <p15:sldGuideLst xmlns:p15="http://schemas.microsoft.com/office/powerpoint/2012/main">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20">
          <p15:clr>
            <a:srgbClr val="FBAE40"/>
          </p15:clr>
        </p15:guide>
        <p15:guide id="14" pos="2276">
          <p15:clr>
            <a:srgbClr val="FBAE40"/>
          </p15:clr>
        </p15:guide>
        <p15:guide id="15" pos="1996">
          <p15:clr>
            <a:srgbClr val="FBAE40"/>
          </p15:clr>
        </p15:guide>
        <p15:guide id="16" pos="5411">
          <p15:clr>
            <a:srgbClr val="FBAE40"/>
          </p15:clr>
        </p15:guide>
        <p15:guide id="17" pos="569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onsors/partners, faculty/department">
    <p:bg>
      <p:bgPr>
        <a:solidFill>
          <a:srgbClr val="F2EFED"/>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D303578-903C-A34A-AF9B-392F1BD2B760}"/>
              </a:ext>
            </a:extLst>
          </p:cNvPr>
          <p:cNvSpPr/>
          <p:nvPr userDrawn="1"/>
        </p:nvSpPr>
        <p:spPr>
          <a:xfrm>
            <a:off x="3969" y="0"/>
            <a:ext cx="12193588" cy="213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latin typeface="DINPro" pitchFamily="2" charset="0"/>
            </a:endParaRPr>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450851" y="1680793"/>
            <a:ext cx="11299824" cy="2632994"/>
          </a:xfrm>
          <a:prstGeom prst="rect">
            <a:avLst/>
          </a:prstGeom>
          <a:blipFill dpi="0" rotWithShape="1">
            <a:blip r:embed="rId2">
              <a:extLst>
                <a:ext uri="{96DAC541-7B7A-43D3-8B79-37D633B846F1}">
                  <asvg:svgBlip xmlns:asvg="http://schemas.microsoft.com/office/drawing/2016/SVG/main" r:embed="rId3"/>
                </a:ext>
              </a:extLst>
            </a:blip>
            <a:srcRect/>
            <a:tile tx="0" ty="0" sx="100000" sy="100000" flip="none" algn="bl"/>
          </a:blipFill>
        </p:spPr>
        <p:txBody>
          <a:bodyPr wrap="square" lIns="442800" tIns="442800" rIns="442800" bIns="442800">
            <a:spAutoFit/>
          </a:bodyPr>
          <a:lstStyle>
            <a:lvl1pPr>
              <a:lnSpc>
                <a:spcPct val="90000"/>
              </a:lnSpc>
              <a:spcAft>
                <a:spcPts val="0"/>
              </a:spcAft>
              <a:defRPr sz="3200" b="0" i="0">
                <a:solidFill>
                  <a:schemeClr val="bg2"/>
                </a:solidFill>
                <a:latin typeface="DINPro-Medium" pitchFamily="2" charset="0"/>
              </a:defRPr>
            </a:lvl1pPr>
            <a:lvl2pPr>
              <a:defRPr sz="2400">
                <a:solidFill>
                  <a:schemeClr val="bg2"/>
                </a:solidFill>
                <a:latin typeface="DINPro" pitchFamily="2" charset="0"/>
              </a:defRPr>
            </a:lvl2pPr>
            <a:lvl3pPr>
              <a:defRPr>
                <a:solidFill>
                  <a:schemeClr val="bg2"/>
                </a:solidFill>
                <a:latin typeface="DINPro" pitchFamily="2" charset="0"/>
              </a:defRPr>
            </a:lvl3pPr>
          </a:lstStyle>
          <a:p>
            <a:r>
              <a:rPr lang="nl-NL"/>
              <a:t>Stijl van het model bewerken</a:t>
            </a:r>
          </a:p>
          <a:p>
            <a:pPr lvl="1"/>
            <a:r>
              <a:rPr lang="nl-NL"/>
              <a:t>Tweede niveau</a:t>
            </a:r>
          </a:p>
          <a:p>
            <a:pPr lvl="2"/>
            <a:r>
              <a:rPr lang="nl-NL"/>
              <a:t>Derde niveau
Vierde niveau
Vijfde niveau</a:t>
            </a:r>
          </a:p>
        </p:txBody>
      </p:sp>
      <p:sp>
        <p:nvSpPr>
          <p:cNvPr id="7" name="TypeTextLevel" hidden="1">
            <a:extLst>
              <a:ext uri="{FF2B5EF4-FFF2-40B4-BE49-F238E27FC236}">
                <a16:creationId xmlns:a16="http://schemas.microsoft.com/office/drawing/2014/main" id="{DD0753F9-AB9F-484E-AB75-937E33C9CD6E}"/>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8" name="Tijdelijke aanduiding voor tekst 4">
            <a:extLst>
              <a:ext uri="{FF2B5EF4-FFF2-40B4-BE49-F238E27FC236}">
                <a16:creationId xmlns:a16="http://schemas.microsoft.com/office/drawing/2014/main" id="{044E1D69-4E50-474F-B8E2-B92F4F8635B8}"/>
              </a:ext>
            </a:extLst>
          </p:cNvPr>
          <p:cNvSpPr>
            <a:spLocks noGrp="1"/>
          </p:cNvSpPr>
          <p:nvPr>
            <p:ph type="body" sz="quarter" idx="20" hasCustomPrompt="1"/>
          </p:nvPr>
        </p:nvSpPr>
        <p:spPr>
          <a:xfrm>
            <a:off x="3421857" y="455857"/>
            <a:ext cx="2902743" cy="784225"/>
          </a:xfrm>
          <a:prstGeom prst="rect">
            <a:avLst/>
          </a:prstGeom>
          <a:noFill/>
        </p:spPr>
        <p:txBody>
          <a:bodyPr lIns="241200" anchor="ctr" anchorCtr="0">
            <a:noAutofit/>
          </a:bodyPr>
          <a:lstStyle>
            <a:lvl1pPr>
              <a:lnSpc>
                <a:spcPct val="100000"/>
              </a:lnSpc>
              <a:defRPr sz="1100" cap="all" baseline="0">
                <a:solidFill>
                  <a:schemeClr val="tx1"/>
                </a:solidFill>
              </a:defRPr>
            </a:lvl1pPr>
          </a:lstStyle>
          <a:p>
            <a:r>
              <a:rPr lang="en-GB"/>
              <a:t>ENTER THE NAME OF THE FACULTY OR RESEARCH INSTITUTE HERE</a:t>
            </a:r>
            <a:endParaRPr lang="nl-NL"/>
          </a:p>
        </p:txBody>
      </p:sp>
      <p:pic>
        <p:nvPicPr>
          <p:cNvPr id="10" name="Afbeelding 9">
            <a:extLst>
              <a:ext uri="{FF2B5EF4-FFF2-40B4-BE49-F238E27FC236}">
                <a16:creationId xmlns:a16="http://schemas.microsoft.com/office/drawing/2014/main" id="{0FCB0984-B48F-41EB-BF9A-E2EB8992481A}"/>
              </a:ext>
            </a:extLst>
          </p:cNvPr>
          <p:cNvPicPr>
            <a:picLocks noChangeAspect="1"/>
          </p:cNvPicPr>
          <p:nvPr userDrawn="1"/>
        </p:nvPicPr>
        <p:blipFill rotWithShape="1">
          <a:blip r:embed="rId4"/>
          <a:srcRect l="-1188" t="409" r="95017" b="6030"/>
          <a:stretch/>
        </p:blipFill>
        <p:spPr>
          <a:xfrm>
            <a:off x="3293202" y="459581"/>
            <a:ext cx="682605" cy="784225"/>
          </a:xfrm>
          <a:prstGeom prst="rect">
            <a:avLst/>
          </a:prstGeom>
        </p:spPr>
      </p:pic>
      <p:pic>
        <p:nvPicPr>
          <p:cNvPr id="13" name="Afbeelding 12">
            <a:extLst>
              <a:ext uri="{FF2B5EF4-FFF2-40B4-BE49-F238E27FC236}">
                <a16:creationId xmlns:a16="http://schemas.microsoft.com/office/drawing/2014/main" id="{D18C03A2-AA0D-CB43-9EF7-8D4AE80B9D2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Tree>
    <p:extLst>
      <p:ext uri="{BB962C8B-B14F-4D97-AF65-F5344CB8AC3E}">
        <p14:creationId xmlns:p14="http://schemas.microsoft.com/office/powerpoint/2010/main" val="1840531873"/>
      </p:ext>
    </p:extLst>
  </p:cSld>
  <p:clrMapOvr>
    <a:masterClrMapping/>
  </p:clrMapOvr>
  <p:extLst>
    <p:ext uri="{DCECCB84-F9BA-43D5-87BE-67443E8EF086}">
      <p15:sldGuideLst xmlns:p15="http://schemas.microsoft.com/office/powerpoint/2012/main">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20" userDrawn="1">
          <p15:clr>
            <a:srgbClr val="FBAE40"/>
          </p15:clr>
        </p15:guide>
        <p15:guide id="14" pos="2276" userDrawn="1">
          <p15:clr>
            <a:srgbClr val="FBAE40"/>
          </p15:clr>
        </p15:guide>
        <p15:guide id="15" pos="1996" userDrawn="1">
          <p15:clr>
            <a:srgbClr val="FBAE40"/>
          </p15:clr>
        </p15:guide>
        <p15:guide id="16" pos="5411" userDrawn="1">
          <p15:clr>
            <a:srgbClr val="FBAE40"/>
          </p15:clr>
        </p15:guide>
        <p15:guide id="17" pos="56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onsors/partners, VU logo only">
    <p:bg>
      <p:bgPr>
        <a:solidFill>
          <a:srgbClr val="F2EFED"/>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D303578-903C-A34A-AF9B-392F1BD2B760}"/>
              </a:ext>
            </a:extLst>
          </p:cNvPr>
          <p:cNvSpPr/>
          <p:nvPr userDrawn="1"/>
        </p:nvSpPr>
        <p:spPr>
          <a:xfrm>
            <a:off x="3969" y="0"/>
            <a:ext cx="12193588" cy="213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latin typeface="DINPro" pitchFamily="2" charset="0"/>
            </a:endParaRPr>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450851" y="1680793"/>
            <a:ext cx="11299824" cy="2559128"/>
          </a:xfrm>
          <a:prstGeom prst="rect">
            <a:avLst/>
          </a:prstGeom>
          <a:blipFill dpi="0" rotWithShape="1">
            <a:blip r:embed="rId2">
              <a:extLst>
                <a:ext uri="{96DAC541-7B7A-43D3-8B79-37D633B846F1}">
                  <asvg:svgBlip xmlns:asvg="http://schemas.microsoft.com/office/drawing/2016/SVG/main" r:embed="rId3"/>
                </a:ext>
              </a:extLst>
            </a:blip>
            <a:srcRect/>
            <a:tile tx="0" ty="0" sx="100000" sy="100000" flip="none" algn="bl"/>
          </a:blipFill>
        </p:spPr>
        <p:txBody>
          <a:bodyPr wrap="square" lIns="442800" tIns="442800" rIns="442800" bIns="442800">
            <a:spAutoFit/>
          </a:bodyPr>
          <a:lstStyle>
            <a:lvl1pPr>
              <a:lnSpc>
                <a:spcPct val="90000"/>
              </a:lnSpc>
              <a:spcAft>
                <a:spcPts val="0"/>
              </a:spcAft>
              <a:defRPr sz="3200" b="0" i="0">
                <a:solidFill>
                  <a:schemeClr val="bg2"/>
                </a:solidFill>
                <a:latin typeface="DINPro-Medium" pitchFamily="2" charset="0"/>
              </a:defRPr>
            </a:lvl1pPr>
            <a:lvl2pPr>
              <a:lnSpc>
                <a:spcPct val="90000"/>
              </a:lnSpc>
              <a:defRPr sz="2400">
                <a:solidFill>
                  <a:schemeClr val="bg2"/>
                </a:solidFill>
                <a:latin typeface="DINPro" pitchFamily="2" charset="0"/>
              </a:defRPr>
            </a:lvl2pPr>
            <a:lvl3pPr>
              <a:defRPr>
                <a:solidFill>
                  <a:schemeClr val="bg2"/>
                </a:solidFill>
                <a:latin typeface="DINPro" pitchFamily="2" charset="0"/>
              </a:defRPr>
            </a:lvl3pPr>
          </a:lstStyle>
          <a:p>
            <a:r>
              <a:rPr lang="nl-NL"/>
              <a:t>Stijl van het model bewerken</a:t>
            </a:r>
          </a:p>
          <a:p>
            <a:pPr lvl="1"/>
            <a:r>
              <a:rPr lang="nl-NL"/>
              <a:t>Tweede niveau</a:t>
            </a:r>
          </a:p>
          <a:p>
            <a:pPr lvl="2"/>
            <a:r>
              <a:rPr lang="nl-NL"/>
              <a:t>Derde niveau
Vierde niveau
Vijfde niveau</a:t>
            </a:r>
          </a:p>
        </p:txBody>
      </p:sp>
      <p:sp>
        <p:nvSpPr>
          <p:cNvPr id="5" name="TypeTextLevel" hidden="1">
            <a:extLst>
              <a:ext uri="{FF2B5EF4-FFF2-40B4-BE49-F238E27FC236}">
                <a16:creationId xmlns:a16="http://schemas.microsoft.com/office/drawing/2014/main" id="{D6489275-1A54-4253-9B79-42FA5F1E3216}"/>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pic>
        <p:nvPicPr>
          <p:cNvPr id="6" name="Afbeelding 5">
            <a:extLst>
              <a:ext uri="{FF2B5EF4-FFF2-40B4-BE49-F238E27FC236}">
                <a16:creationId xmlns:a16="http://schemas.microsoft.com/office/drawing/2014/main" id="{283FBF2E-73CB-2744-ABB2-73A4A75C7B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Tree>
    <p:extLst>
      <p:ext uri="{BB962C8B-B14F-4D97-AF65-F5344CB8AC3E}">
        <p14:creationId xmlns:p14="http://schemas.microsoft.com/office/powerpoint/2010/main" val="504746502"/>
      </p:ext>
    </p:extLst>
  </p:cSld>
  <p:clrMapOvr>
    <a:masterClrMapping/>
  </p:clrMapOvr>
  <p:extLst>
    <p:ext uri="{DCECCB84-F9BA-43D5-87BE-67443E8EF086}">
      <p15:sldGuideLst xmlns:p15="http://schemas.microsoft.com/office/powerpoint/2012/main">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20">
          <p15:clr>
            <a:srgbClr val="FBAE40"/>
          </p15:clr>
        </p15:guide>
        <p15:guide id="14" pos="2276">
          <p15:clr>
            <a:srgbClr val="FBAE40"/>
          </p15:clr>
        </p15:guide>
        <p15:guide id="15" pos="1996">
          <p15:clr>
            <a:srgbClr val="FBAE40"/>
          </p15:clr>
        </p15:guide>
        <p15:guide id="16" pos="5411">
          <p15:clr>
            <a:srgbClr val="FBAE40"/>
          </p15:clr>
        </p15:guide>
        <p15:guide id="17" pos="56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onsors/partners, faculty/department">
    <p:bg>
      <p:bgPr>
        <a:solidFill>
          <a:srgbClr val="F2EFED"/>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D303578-903C-A34A-AF9B-392F1BD2B760}"/>
              </a:ext>
            </a:extLst>
          </p:cNvPr>
          <p:cNvSpPr/>
          <p:nvPr userDrawn="1"/>
        </p:nvSpPr>
        <p:spPr>
          <a:xfrm>
            <a:off x="3969" y="0"/>
            <a:ext cx="12193588" cy="213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latin typeface="DINPro" pitchFamily="2" charset="0"/>
            </a:endParaRPr>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450851" y="1680793"/>
            <a:ext cx="11299824" cy="2632994"/>
          </a:xfrm>
          <a:prstGeom prst="rect">
            <a:avLst/>
          </a:prstGeom>
          <a:blipFill dpi="0" rotWithShape="1">
            <a:blip r:embed="rId2">
              <a:extLst>
                <a:ext uri="{96DAC541-7B7A-43D3-8B79-37D633B846F1}">
                  <asvg:svgBlip xmlns:asvg="http://schemas.microsoft.com/office/drawing/2016/SVG/main" r:embed="rId3"/>
                </a:ext>
              </a:extLst>
            </a:blip>
            <a:srcRect/>
            <a:tile tx="0" ty="0" sx="100000" sy="100000" flip="none" algn="bl"/>
          </a:blipFill>
        </p:spPr>
        <p:txBody>
          <a:bodyPr wrap="square" lIns="442800" tIns="442800" rIns="442800" bIns="442800">
            <a:spAutoFit/>
          </a:bodyPr>
          <a:lstStyle>
            <a:lvl1pPr>
              <a:lnSpc>
                <a:spcPct val="90000"/>
              </a:lnSpc>
              <a:spcAft>
                <a:spcPts val="0"/>
              </a:spcAft>
              <a:defRPr sz="3200" b="0" i="0">
                <a:solidFill>
                  <a:schemeClr val="bg2"/>
                </a:solidFill>
                <a:latin typeface="DINPro-Medium" pitchFamily="2" charset="0"/>
              </a:defRPr>
            </a:lvl1pPr>
            <a:lvl2pPr>
              <a:defRPr sz="2400">
                <a:solidFill>
                  <a:schemeClr val="bg2"/>
                </a:solidFill>
                <a:latin typeface="DINPro" pitchFamily="2" charset="0"/>
              </a:defRPr>
            </a:lvl2pPr>
            <a:lvl3pPr>
              <a:defRPr>
                <a:solidFill>
                  <a:schemeClr val="bg2"/>
                </a:solidFill>
                <a:latin typeface="DINPro" pitchFamily="2" charset="0"/>
              </a:defRPr>
            </a:lvl3pPr>
          </a:lstStyle>
          <a:p>
            <a:r>
              <a:rPr lang="nl-NL"/>
              <a:t>Stijl van het model bewerken</a:t>
            </a:r>
          </a:p>
          <a:p>
            <a:pPr lvl="1"/>
            <a:r>
              <a:rPr lang="nl-NL"/>
              <a:t>Tweede niveau</a:t>
            </a:r>
          </a:p>
          <a:p>
            <a:pPr lvl="2"/>
            <a:r>
              <a:rPr lang="nl-NL"/>
              <a:t>Derde niveau
Vierde niveau
Vijfde niveau</a:t>
            </a:r>
          </a:p>
        </p:txBody>
      </p:sp>
      <p:sp>
        <p:nvSpPr>
          <p:cNvPr id="7" name="TypeTextLevel" hidden="1">
            <a:extLst>
              <a:ext uri="{FF2B5EF4-FFF2-40B4-BE49-F238E27FC236}">
                <a16:creationId xmlns:a16="http://schemas.microsoft.com/office/drawing/2014/main" id="{DD0753F9-AB9F-484E-AB75-937E33C9CD6E}"/>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8" name="Tijdelijke aanduiding voor tekst 4">
            <a:extLst>
              <a:ext uri="{FF2B5EF4-FFF2-40B4-BE49-F238E27FC236}">
                <a16:creationId xmlns:a16="http://schemas.microsoft.com/office/drawing/2014/main" id="{044E1D69-4E50-474F-B8E2-B92F4F8635B8}"/>
              </a:ext>
            </a:extLst>
          </p:cNvPr>
          <p:cNvSpPr>
            <a:spLocks noGrp="1"/>
          </p:cNvSpPr>
          <p:nvPr>
            <p:ph type="body" sz="quarter" idx="20" hasCustomPrompt="1"/>
          </p:nvPr>
        </p:nvSpPr>
        <p:spPr>
          <a:xfrm>
            <a:off x="3421857" y="455857"/>
            <a:ext cx="2902743" cy="784225"/>
          </a:xfrm>
          <a:prstGeom prst="rect">
            <a:avLst/>
          </a:prstGeom>
          <a:noFill/>
        </p:spPr>
        <p:txBody>
          <a:bodyPr lIns="241200" anchor="ctr" anchorCtr="0">
            <a:noAutofit/>
          </a:bodyPr>
          <a:lstStyle>
            <a:lvl1pPr>
              <a:lnSpc>
                <a:spcPct val="100000"/>
              </a:lnSpc>
              <a:defRPr sz="1100" cap="all" baseline="0">
                <a:solidFill>
                  <a:schemeClr val="tx1"/>
                </a:solidFill>
              </a:defRPr>
            </a:lvl1pPr>
          </a:lstStyle>
          <a:p>
            <a:r>
              <a:rPr lang="en-GB"/>
              <a:t>ENTER THE NAME OF THE FACULTY OR RESEARCH INSTITUTE HERE</a:t>
            </a:r>
            <a:endParaRPr lang="nl-NL"/>
          </a:p>
        </p:txBody>
      </p:sp>
      <p:pic>
        <p:nvPicPr>
          <p:cNvPr id="10" name="Afbeelding 9">
            <a:extLst>
              <a:ext uri="{FF2B5EF4-FFF2-40B4-BE49-F238E27FC236}">
                <a16:creationId xmlns:a16="http://schemas.microsoft.com/office/drawing/2014/main" id="{0FCB0984-B48F-41EB-BF9A-E2EB8992481A}"/>
              </a:ext>
            </a:extLst>
          </p:cNvPr>
          <p:cNvPicPr>
            <a:picLocks noChangeAspect="1"/>
          </p:cNvPicPr>
          <p:nvPr userDrawn="1"/>
        </p:nvPicPr>
        <p:blipFill rotWithShape="1">
          <a:blip r:embed="rId4"/>
          <a:srcRect l="-1188" t="409" r="95017" b="6030"/>
          <a:stretch/>
        </p:blipFill>
        <p:spPr>
          <a:xfrm>
            <a:off x="3293202" y="459581"/>
            <a:ext cx="682605" cy="784225"/>
          </a:xfrm>
          <a:prstGeom prst="rect">
            <a:avLst/>
          </a:prstGeom>
        </p:spPr>
      </p:pic>
      <p:pic>
        <p:nvPicPr>
          <p:cNvPr id="13" name="Afbeelding 12">
            <a:extLst>
              <a:ext uri="{FF2B5EF4-FFF2-40B4-BE49-F238E27FC236}">
                <a16:creationId xmlns:a16="http://schemas.microsoft.com/office/drawing/2014/main" id="{D18C03A2-AA0D-CB43-9EF7-8D4AE80B9D2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Tree>
    <p:extLst>
      <p:ext uri="{BB962C8B-B14F-4D97-AF65-F5344CB8AC3E}">
        <p14:creationId xmlns:p14="http://schemas.microsoft.com/office/powerpoint/2010/main" val="1840531873"/>
      </p:ext>
    </p:extLst>
  </p:cSld>
  <p:clrMapOvr>
    <a:masterClrMapping/>
  </p:clrMapOvr>
  <p:extLst>
    <p:ext uri="{DCECCB84-F9BA-43D5-87BE-67443E8EF086}">
      <p15:sldGuideLst xmlns:p15="http://schemas.microsoft.com/office/powerpoint/2012/main">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20" userDrawn="1">
          <p15:clr>
            <a:srgbClr val="FBAE40"/>
          </p15:clr>
        </p15:guide>
        <p15:guide id="14" pos="2276" userDrawn="1">
          <p15:clr>
            <a:srgbClr val="FBAE40"/>
          </p15:clr>
        </p15:guide>
        <p15:guide id="15" pos="1996" userDrawn="1">
          <p15:clr>
            <a:srgbClr val="FBAE40"/>
          </p15:clr>
        </p15:guide>
        <p15:guide id="16" pos="5411" userDrawn="1">
          <p15:clr>
            <a:srgbClr val="FBAE40"/>
          </p15:clr>
        </p15:guide>
        <p15:guide id="17" pos="56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faculty name">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3C024C33-3074-48C4-AE67-F22CD92A4DBC}"/>
              </a:ext>
            </a:extLst>
          </p:cNvPr>
          <p:cNvSpPr/>
          <p:nvPr userDrawn="1"/>
        </p:nvSpPr>
        <p:spPr>
          <a:xfrm flipH="1">
            <a:off x="-3" y="2136775"/>
            <a:ext cx="12193590" cy="4721224"/>
          </a:xfrm>
          <a:prstGeom prst="rect">
            <a:avLst/>
          </a:prstGeom>
          <a:solidFill>
            <a:srgbClr val="F2EF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DINPro" pitchFamily="2" charset="0"/>
            </a:endParaRPr>
          </a:p>
        </p:txBody>
      </p:sp>
      <p:sp>
        <p:nvSpPr>
          <p:cNvPr id="11" name="Rechthoek 10">
            <a:extLst>
              <a:ext uri="{FF2B5EF4-FFF2-40B4-BE49-F238E27FC236}">
                <a16:creationId xmlns:a16="http://schemas.microsoft.com/office/drawing/2014/main" id="{AD303578-903C-A34A-AF9B-392F1BD2B760}"/>
              </a:ext>
            </a:extLst>
          </p:cNvPr>
          <p:cNvSpPr/>
          <p:nvPr userDrawn="1"/>
        </p:nvSpPr>
        <p:spPr>
          <a:xfrm>
            <a:off x="0" y="5132"/>
            <a:ext cx="12193588" cy="2131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latin typeface="DINPro" pitchFamily="2" charset="0"/>
            </a:endParaRPr>
          </a:p>
        </p:txBody>
      </p:sp>
      <p:sp>
        <p:nvSpPr>
          <p:cNvPr id="13" name="Rechthoek 12">
            <a:extLst>
              <a:ext uri="{FF2B5EF4-FFF2-40B4-BE49-F238E27FC236}">
                <a16:creationId xmlns:a16="http://schemas.microsoft.com/office/drawing/2014/main" id="{E3A53032-6181-1545-8CE7-8EC49EB8AF93}"/>
              </a:ext>
            </a:extLst>
          </p:cNvPr>
          <p:cNvSpPr/>
          <p:nvPr userDrawn="1"/>
        </p:nvSpPr>
        <p:spPr>
          <a:xfrm>
            <a:off x="450851" y="1685925"/>
            <a:ext cx="11293474" cy="4721225"/>
          </a:xfrm>
          <a:prstGeom prst="rect">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b="0" i="0">
              <a:latin typeface="DINPro" pitchFamily="2" charset="0"/>
            </a:endParaRPr>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p:nvPr>
        </p:nvSpPr>
        <p:spPr>
          <a:xfrm>
            <a:off x="900113" y="2136775"/>
            <a:ext cx="5196681" cy="3819525"/>
          </a:xfrm>
          <a:prstGeom prst="rect">
            <a:avLst/>
          </a:prstGeom>
        </p:spPr>
        <p:txBody>
          <a:bodyPr/>
          <a:lstStyle>
            <a:lvl1pPr>
              <a:lnSpc>
                <a:spcPct val="90000"/>
              </a:lnSpc>
              <a:spcAft>
                <a:spcPts val="0"/>
              </a:spcAft>
              <a:defRPr sz="3200">
                <a:solidFill>
                  <a:schemeClr val="bg2"/>
                </a:solidFill>
              </a:defRPr>
            </a:lvl1pPr>
            <a:lvl2pPr>
              <a:defRPr sz="2400">
                <a:solidFill>
                  <a:schemeClr val="bg2"/>
                </a:solidFill>
              </a:defRPr>
            </a:lvl2pPr>
            <a:lvl3pPr>
              <a:defRPr>
                <a:solidFill>
                  <a:schemeClr val="bg2"/>
                </a:solidFill>
              </a:defRPr>
            </a:lvl3pPr>
          </a:lstStyle>
          <a:p>
            <a:pPr lvl="0"/>
            <a:r>
              <a:rPr lang="en-GB"/>
              <a:t>Click to edit Master text styles</a:t>
            </a:r>
          </a:p>
        </p:txBody>
      </p:sp>
      <p:pic>
        <p:nvPicPr>
          <p:cNvPr id="41" name="Afbeelding 40">
            <a:extLst>
              <a:ext uri="{FF2B5EF4-FFF2-40B4-BE49-F238E27FC236}">
                <a16:creationId xmlns:a16="http://schemas.microsoft.com/office/drawing/2014/main" id="{4D98F890-147B-F648-803A-FC9E10F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
        <p:nvSpPr>
          <p:cNvPr id="15" name="Tijdelijke aanduiding voor afbeelding 14">
            <a:extLst>
              <a:ext uri="{FF2B5EF4-FFF2-40B4-BE49-F238E27FC236}">
                <a16:creationId xmlns:a16="http://schemas.microsoft.com/office/drawing/2014/main" id="{6ABD7D3F-B308-EA43-ADDC-2B9B754A0C7E}"/>
              </a:ext>
            </a:extLst>
          </p:cNvPr>
          <p:cNvSpPr>
            <a:spLocks noGrp="1"/>
          </p:cNvSpPr>
          <p:nvPr>
            <p:ph type="pic" sz="quarter" idx="19"/>
          </p:nvPr>
        </p:nvSpPr>
        <p:spPr>
          <a:xfrm>
            <a:off x="6322576" y="1685925"/>
            <a:ext cx="5421749" cy="4719600"/>
          </a:xfrm>
          <a:custGeom>
            <a:avLst/>
            <a:gdLst>
              <a:gd name="connsiteX0" fmla="*/ 0 w 5421749"/>
              <a:gd name="connsiteY0" fmla="*/ 0 h 4719600"/>
              <a:gd name="connsiteX1" fmla="*/ 5421749 w 5421749"/>
              <a:gd name="connsiteY1" fmla="*/ 0 h 4719600"/>
              <a:gd name="connsiteX2" fmla="*/ 5421749 w 5421749"/>
              <a:gd name="connsiteY2" fmla="*/ 4719600 h 4719600"/>
              <a:gd name="connsiteX3" fmla="*/ 0 w 5421749"/>
              <a:gd name="connsiteY3" fmla="*/ 4719600 h 4719600"/>
              <a:gd name="connsiteX4" fmla="*/ 0 w 5421749"/>
              <a:gd name="connsiteY4" fmla="*/ 908893 h 4719600"/>
              <a:gd name="connsiteX5" fmla="*/ 2024 w 5421749"/>
              <a:gd name="connsiteY5" fmla="*/ 910917 h 4719600"/>
              <a:gd name="connsiteX6" fmla="*/ 164024 w 5421749"/>
              <a:gd name="connsiteY6" fmla="*/ 748917 h 4719600"/>
              <a:gd name="connsiteX7" fmla="*/ 2024 w 5421749"/>
              <a:gd name="connsiteY7" fmla="*/ 586917 h 4719600"/>
              <a:gd name="connsiteX8" fmla="*/ 0 w 5421749"/>
              <a:gd name="connsiteY8" fmla="*/ 588941 h 47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1749" h="4719600">
                <a:moveTo>
                  <a:pt x="0" y="0"/>
                </a:moveTo>
                <a:lnTo>
                  <a:pt x="5421749" y="0"/>
                </a:lnTo>
                <a:lnTo>
                  <a:pt x="5421749" y="4719600"/>
                </a:lnTo>
                <a:lnTo>
                  <a:pt x="0" y="4719600"/>
                </a:lnTo>
                <a:lnTo>
                  <a:pt x="0" y="908893"/>
                </a:lnTo>
                <a:lnTo>
                  <a:pt x="2024" y="910917"/>
                </a:lnTo>
                <a:lnTo>
                  <a:pt x="164024" y="748917"/>
                </a:lnTo>
                <a:lnTo>
                  <a:pt x="2024" y="586917"/>
                </a:lnTo>
                <a:lnTo>
                  <a:pt x="0" y="588941"/>
                </a:lnTo>
                <a:close/>
              </a:path>
            </a:pathLst>
          </a:custGeom>
        </p:spPr>
        <p:txBody>
          <a:bodyPr wrap="square" lIns="360000" tIns="360000" rIns="360000" bIns="360000" anchor="ctr" anchorCtr="0">
            <a:noAutofit/>
          </a:bodyPr>
          <a:lstStyle>
            <a:lvl1pPr algn="ctr">
              <a:defRPr sz="1800" b="0" i="0">
                <a:solidFill>
                  <a:schemeClr val="bg1"/>
                </a:solidFill>
                <a:latin typeface="DINPro" pitchFamily="2" charset="0"/>
              </a:defRPr>
            </a:lvl1pPr>
          </a:lstStyle>
          <a:p>
            <a:r>
              <a:rPr lang="en-GB"/>
              <a:t>Click icon to add picture</a:t>
            </a:r>
            <a:endParaRPr lang="nl-NL"/>
          </a:p>
        </p:txBody>
      </p:sp>
      <p:sp>
        <p:nvSpPr>
          <p:cNvPr id="5" name="Tijdelijke aanduiding voor tekst 4">
            <a:extLst>
              <a:ext uri="{FF2B5EF4-FFF2-40B4-BE49-F238E27FC236}">
                <a16:creationId xmlns:a16="http://schemas.microsoft.com/office/drawing/2014/main" id="{9DD0FA1B-56A4-864D-B0BA-DEF9442557DF}"/>
              </a:ext>
            </a:extLst>
          </p:cNvPr>
          <p:cNvSpPr>
            <a:spLocks noGrp="1"/>
          </p:cNvSpPr>
          <p:nvPr>
            <p:ph type="body" sz="quarter" idx="20" hasCustomPrompt="1"/>
          </p:nvPr>
        </p:nvSpPr>
        <p:spPr>
          <a:xfrm>
            <a:off x="3421857" y="455857"/>
            <a:ext cx="2902743" cy="784225"/>
          </a:xfrm>
          <a:prstGeom prst="rect">
            <a:avLst/>
          </a:prstGeom>
          <a:noFill/>
        </p:spPr>
        <p:txBody>
          <a:bodyPr lIns="241200" anchor="ctr" anchorCtr="0">
            <a:noAutofit/>
          </a:bodyPr>
          <a:lstStyle>
            <a:lvl1pPr>
              <a:lnSpc>
                <a:spcPct val="100000"/>
              </a:lnSpc>
              <a:defRPr sz="1100" cap="all" baseline="0">
                <a:solidFill>
                  <a:schemeClr val="tx1"/>
                </a:solidFill>
              </a:defRPr>
            </a:lvl1pPr>
          </a:lstStyle>
          <a:p>
            <a:r>
              <a:rPr lang="en-GB"/>
              <a:t>ENTER THE NAME OF THE FACULTY OR RESEARCH INSTITUTE HERE</a:t>
            </a:r>
            <a:endParaRPr lang="nl-NL"/>
          </a:p>
        </p:txBody>
      </p:sp>
      <p:sp>
        <p:nvSpPr>
          <p:cNvPr id="10" name="TypeTextLevel" hidden="1">
            <a:extLst>
              <a:ext uri="{FF2B5EF4-FFF2-40B4-BE49-F238E27FC236}">
                <a16:creationId xmlns:a16="http://schemas.microsoft.com/office/drawing/2014/main" id="{5A370B58-68F1-4C86-AF65-9C2CEEF87930}"/>
              </a:ext>
            </a:extLst>
          </p:cNvPr>
          <p:cNvSpPr txBox="1"/>
          <p:nvPr userDrawn="1"/>
        </p:nvSpPr>
        <p:spPr>
          <a:xfrm>
            <a:off x="-1680864" y="188640"/>
            <a:ext cx="1680864" cy="215444"/>
          </a:xfrm>
          <a:prstGeom prst="rect">
            <a:avLst/>
          </a:prstGeom>
          <a:noFill/>
        </p:spPr>
        <p:txBody>
          <a:bodyPr wrap="square" rtlCol="0">
            <a:spAutoFit/>
          </a:bodyPr>
          <a:lstStyle/>
          <a:p>
            <a:r>
              <a:rPr lang="nl-NL" sz="800" b="0" i="0">
                <a:latin typeface="DINPro" pitchFamily="2" charset="0"/>
              </a:rPr>
              <a:t>Cover</a:t>
            </a:r>
          </a:p>
        </p:txBody>
      </p:sp>
      <p:pic>
        <p:nvPicPr>
          <p:cNvPr id="6" name="Afbeelding 5">
            <a:extLst>
              <a:ext uri="{FF2B5EF4-FFF2-40B4-BE49-F238E27FC236}">
                <a16:creationId xmlns:a16="http://schemas.microsoft.com/office/drawing/2014/main" id="{11A9EF36-2B1E-4FCE-8501-A7D6D2A1D6A2}"/>
              </a:ext>
            </a:extLst>
          </p:cNvPr>
          <p:cNvPicPr>
            <a:picLocks noChangeAspect="1"/>
          </p:cNvPicPr>
          <p:nvPr userDrawn="1"/>
        </p:nvPicPr>
        <p:blipFill rotWithShape="1">
          <a:blip r:embed="rId3"/>
          <a:srcRect l="-1188" t="409" r="95017" b="6030"/>
          <a:stretch/>
        </p:blipFill>
        <p:spPr>
          <a:xfrm>
            <a:off x="3293202" y="459581"/>
            <a:ext cx="682605" cy="784225"/>
          </a:xfrm>
          <a:prstGeom prst="rect">
            <a:avLst/>
          </a:prstGeom>
        </p:spPr>
      </p:pic>
    </p:spTree>
    <p:extLst>
      <p:ext uri="{BB962C8B-B14F-4D97-AF65-F5344CB8AC3E}">
        <p14:creationId xmlns:p14="http://schemas.microsoft.com/office/powerpoint/2010/main" val="107207163"/>
      </p:ext>
    </p:extLst>
  </p:cSld>
  <p:clrMapOvr>
    <a:masterClrMapping/>
  </p:clrMapOvr>
  <p:extLst>
    <p:ext uri="{DCECCB84-F9BA-43D5-87BE-67443E8EF086}">
      <p15:sldGuideLst xmlns:p15="http://schemas.microsoft.com/office/powerpoint/2012/main">
        <p15:guide id="4" pos="7402">
          <p15:clr>
            <a:srgbClr val="FBAE40"/>
          </p15:clr>
        </p15:guide>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11">
          <p15:clr>
            <a:srgbClr val="FBAE40"/>
          </p15:clr>
        </p15:guide>
        <p15:guide id="14" pos="2309">
          <p15:clr>
            <a:srgbClr val="FBAE40"/>
          </p15:clr>
        </p15:guide>
        <p15:guide id="15" pos="21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11" name="Afbeelding 5">
            <a:extLst>
              <a:ext uri="{FF2B5EF4-FFF2-40B4-BE49-F238E27FC236}">
                <a16:creationId xmlns:a16="http://schemas.microsoft.com/office/drawing/2014/main" id="{89795FE0-6FA0-F148-8C28-A37E61C9F3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21" name="Titel 20">
            <a:extLst>
              <a:ext uri="{FF2B5EF4-FFF2-40B4-BE49-F238E27FC236}">
                <a16:creationId xmlns:a16="http://schemas.microsoft.com/office/drawing/2014/main" id="{5CF86F60-AA27-104D-BDB6-48EBA751C104}"/>
              </a:ext>
            </a:extLst>
          </p:cNvPr>
          <p:cNvSpPr>
            <a:spLocks noGrp="1"/>
          </p:cNvSpPr>
          <p:nvPr>
            <p:ph type="title"/>
          </p:nvPr>
        </p:nvSpPr>
        <p:spPr>
          <a:xfrm>
            <a:off x="450850" y="451166"/>
            <a:ext cx="3653633" cy="782467"/>
          </a:xfrm>
        </p:spPr>
        <p:txBody>
          <a:bodyPr/>
          <a:lstStyle>
            <a:lvl1pPr>
              <a:lnSpc>
                <a:spcPct val="90000"/>
              </a:lnSpc>
              <a:defRPr/>
            </a:lvl1pPr>
          </a:lstStyle>
          <a:p>
            <a:r>
              <a:rPr lang="en-GB"/>
              <a:t>Click to edit Master title style</a:t>
            </a:r>
            <a:endParaRPr lang="nl-NL"/>
          </a:p>
        </p:txBody>
      </p:sp>
      <p:sp>
        <p:nvSpPr>
          <p:cNvPr id="6" name="Text Placeholder 5">
            <a:extLst>
              <a:ext uri="{FF2B5EF4-FFF2-40B4-BE49-F238E27FC236}">
                <a16:creationId xmlns:a16="http://schemas.microsoft.com/office/drawing/2014/main" id="{C92DF140-6C53-44AA-83B1-6399EDE16B59}"/>
              </a:ext>
            </a:extLst>
          </p:cNvPr>
          <p:cNvSpPr>
            <a:spLocks noGrp="1"/>
          </p:cNvSpPr>
          <p:nvPr>
            <p:ph type="body" sz="quarter" idx="13"/>
          </p:nvPr>
        </p:nvSpPr>
        <p:spPr>
          <a:xfrm>
            <a:off x="1685925" y="1685925"/>
            <a:ext cx="6553200" cy="4273550"/>
          </a:xfrm>
        </p:spPr>
        <p:txBody>
          <a:bodyPr/>
          <a:lstStyle>
            <a:lvl1pPr>
              <a:spcAft>
                <a:spcPts val="0"/>
              </a:spcAft>
              <a:defRPr/>
            </a:lvl1pPr>
          </a:lstStyle>
          <a:p>
            <a:pPr lvl="0"/>
            <a:r>
              <a:rPr lang="en-GB"/>
              <a:t>Click to edit Master text styles</a:t>
            </a:r>
          </a:p>
        </p:txBody>
      </p:sp>
      <p:sp>
        <p:nvSpPr>
          <p:cNvPr id="7" name="TypeTextLevel" hidden="1">
            <a:extLst>
              <a:ext uri="{FF2B5EF4-FFF2-40B4-BE49-F238E27FC236}">
                <a16:creationId xmlns:a16="http://schemas.microsoft.com/office/drawing/2014/main" id="{AAD0BC9D-8444-4495-A390-04858A2A3185}"/>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2" name="Slide Number Placeholder 1">
            <a:extLst>
              <a:ext uri="{FF2B5EF4-FFF2-40B4-BE49-F238E27FC236}">
                <a16:creationId xmlns:a16="http://schemas.microsoft.com/office/drawing/2014/main" id="{FDD2FA5A-329B-4468-87F9-2EBFDB8D47C0}"/>
              </a:ext>
            </a:extLst>
          </p:cNvPr>
          <p:cNvSpPr>
            <a:spLocks noGrp="1"/>
          </p:cNvSpPr>
          <p:nvPr>
            <p:ph type="sldNum" sz="quarter" idx="15"/>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3204378009"/>
      </p:ext>
    </p:extLst>
  </p:cSld>
  <p:clrMapOvr>
    <a:masterClrMapping/>
  </p:clrMapOvr>
  <p:extLst>
    <p:ext uri="{DCECCB84-F9BA-43D5-87BE-67443E8EF086}">
      <p15:sldGuideLst xmlns:p15="http://schemas.microsoft.com/office/powerpoint/2012/main">
        <p15:guide id="3" pos="2982" userDrawn="1">
          <p15:clr>
            <a:srgbClr val="FBAE40"/>
          </p15:clr>
        </p15:guide>
        <p15:guide id="4" pos="3266" userDrawn="1">
          <p15:clr>
            <a:srgbClr val="FBAE40"/>
          </p15:clr>
        </p15:guide>
        <p15:guide id="5" pos="5190" userDrawn="1">
          <p15:clr>
            <a:srgbClr val="FBAE40"/>
          </p15:clr>
        </p15:guide>
        <p15:guide id="6" pos="5474" userDrawn="1">
          <p15:clr>
            <a:srgbClr val="FBAE40"/>
          </p15:clr>
        </p15:guide>
        <p15:guide id="8" pos="10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19" name="Tijdelijke aanduiding voor afbeelding 18">
            <a:extLst>
              <a:ext uri="{FF2B5EF4-FFF2-40B4-BE49-F238E27FC236}">
                <a16:creationId xmlns:a16="http://schemas.microsoft.com/office/drawing/2014/main" id="{F8860968-3F8E-6549-A0BF-73A91B93710D}"/>
              </a:ext>
            </a:extLst>
          </p:cNvPr>
          <p:cNvSpPr>
            <a:spLocks noGrp="1"/>
          </p:cNvSpPr>
          <p:nvPr>
            <p:ph type="pic" sz="quarter" idx="14"/>
          </p:nvPr>
        </p:nvSpPr>
        <p:spPr>
          <a:xfrm>
            <a:off x="1235074" y="0"/>
            <a:ext cx="7156785" cy="5956300"/>
          </a:xfrm>
          <a:custGeom>
            <a:avLst/>
            <a:gdLst>
              <a:gd name="connsiteX0" fmla="*/ 0 w 7156785"/>
              <a:gd name="connsiteY0" fmla="*/ 0 h 5956300"/>
              <a:gd name="connsiteX1" fmla="*/ 7004050 w 7156785"/>
              <a:gd name="connsiteY1" fmla="*/ 0 h 5956300"/>
              <a:gd name="connsiteX2" fmla="*/ 7004050 w 7156785"/>
              <a:gd name="connsiteY2" fmla="*/ 1685926 h 5956300"/>
              <a:gd name="connsiteX3" fmla="*/ 7156785 w 7156785"/>
              <a:gd name="connsiteY3" fmla="*/ 1838661 h 5956300"/>
              <a:gd name="connsiteX4" fmla="*/ 7004050 w 7156785"/>
              <a:gd name="connsiteY4" fmla="*/ 1991396 h 5956300"/>
              <a:gd name="connsiteX5" fmla="*/ 7004050 w 7156785"/>
              <a:gd name="connsiteY5" fmla="*/ 5956300 h 5956300"/>
              <a:gd name="connsiteX6" fmla="*/ 0 w 7156785"/>
              <a:gd name="connsiteY6" fmla="*/ 5956300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785" h="5956300">
                <a:moveTo>
                  <a:pt x="0" y="0"/>
                </a:moveTo>
                <a:lnTo>
                  <a:pt x="7004050" y="0"/>
                </a:lnTo>
                <a:lnTo>
                  <a:pt x="7004050" y="1685926"/>
                </a:lnTo>
                <a:lnTo>
                  <a:pt x="7156785" y="1838661"/>
                </a:lnTo>
                <a:lnTo>
                  <a:pt x="7004050" y="1991396"/>
                </a:lnTo>
                <a:lnTo>
                  <a:pt x="7004050" y="5956300"/>
                </a:lnTo>
                <a:lnTo>
                  <a:pt x="0" y="5956300"/>
                </a:lnTo>
                <a:close/>
              </a:path>
            </a:pathLst>
          </a:custGeom>
          <a:solidFill>
            <a:srgbClr val="D8D3D0"/>
          </a:solidFill>
        </p:spPr>
        <p:txBody>
          <a:bodyPr wrap="square" anchor="b">
            <a:noAutofit/>
          </a:bodyPr>
          <a:lstStyle/>
          <a:p>
            <a:r>
              <a:rPr lang="en-GB"/>
              <a:t>Click icon to add picture</a:t>
            </a:r>
            <a:endParaRPr lang="nl-NL"/>
          </a:p>
        </p:txBody>
      </p:sp>
      <p:sp>
        <p:nvSpPr>
          <p:cNvPr id="2" name="Titel 1">
            <a:extLst>
              <a:ext uri="{FF2B5EF4-FFF2-40B4-BE49-F238E27FC236}">
                <a16:creationId xmlns:a16="http://schemas.microsoft.com/office/drawing/2014/main" id="{5C383810-1B9D-A54C-B8B3-2DC1891D9517}"/>
              </a:ext>
            </a:extLst>
          </p:cNvPr>
          <p:cNvSpPr>
            <a:spLocks noGrp="1"/>
          </p:cNvSpPr>
          <p:nvPr>
            <p:ph type="title"/>
          </p:nvPr>
        </p:nvSpPr>
        <p:spPr>
          <a:xfrm>
            <a:off x="454899" y="452608"/>
            <a:ext cx="3653633" cy="782467"/>
          </a:xfrm>
        </p:spPr>
        <p:txBody>
          <a:bodyPr/>
          <a:lstStyle>
            <a:lvl1pPr>
              <a:lnSpc>
                <a:spcPct val="90000"/>
              </a:lnSpc>
              <a:defRPr/>
            </a:lvl1pPr>
          </a:lstStyle>
          <a:p>
            <a:r>
              <a:rPr lang="en-GB"/>
              <a:t>Click to edit Master title style</a:t>
            </a:r>
            <a:endParaRPr lang="nl-NL"/>
          </a:p>
        </p:txBody>
      </p:sp>
      <p:sp>
        <p:nvSpPr>
          <p:cNvPr id="10" name="Tijdelijke aanduiding voor tekst 9">
            <a:extLst>
              <a:ext uri="{FF2B5EF4-FFF2-40B4-BE49-F238E27FC236}">
                <a16:creationId xmlns:a16="http://schemas.microsoft.com/office/drawing/2014/main" id="{15BF070F-36E8-EB4A-BC44-747226A0F8A7}"/>
              </a:ext>
            </a:extLst>
          </p:cNvPr>
          <p:cNvSpPr>
            <a:spLocks noGrp="1"/>
          </p:cNvSpPr>
          <p:nvPr>
            <p:ph type="body" sz="quarter" idx="13" hasCustomPrompt="1"/>
          </p:nvPr>
        </p:nvSpPr>
        <p:spPr>
          <a:xfrm>
            <a:off x="8689975" y="1685926"/>
            <a:ext cx="3054350" cy="4270374"/>
          </a:xfrm>
          <a:prstGeom prst="rect">
            <a:avLst/>
          </a:prstGeom>
        </p:spPr>
        <p:txBody>
          <a:bodyPr>
            <a:normAutofit/>
          </a:bodyPr>
          <a:lstStyle>
            <a:lvl1pPr>
              <a:lnSpc>
                <a:spcPct val="110000"/>
              </a:lnSpc>
              <a:spcBef>
                <a:spcPts val="0"/>
              </a:spcBef>
              <a:spcAft>
                <a:spcPts val="0"/>
              </a:spcAft>
              <a:defRPr sz="2400">
                <a:solidFill>
                  <a:schemeClr val="tx2"/>
                </a:solidFill>
              </a:defRPr>
            </a:lvl1pPr>
            <a:lvl2pPr marL="0" indent="0">
              <a:lnSpc>
                <a:spcPct val="110000"/>
              </a:lnSpc>
              <a:spcBef>
                <a:spcPts val="1500"/>
              </a:spcBef>
              <a:tabLst/>
              <a:defRPr sz="1800">
                <a:solidFill>
                  <a:schemeClr val="tx1"/>
                </a:solidFill>
              </a:defRPr>
            </a:lvl2pPr>
          </a:lstStyle>
          <a:p>
            <a:r>
              <a:rPr lang="nl-NL" err="1"/>
              <a:t>Title</a:t>
            </a:r>
            <a:endParaRPr lang="nl-NL"/>
          </a:p>
          <a:p>
            <a:pPr lvl="1"/>
            <a:r>
              <a:rPr lang="nl-NL"/>
              <a:t>Body</a:t>
            </a:r>
          </a:p>
        </p:txBody>
      </p:sp>
      <p:pic>
        <p:nvPicPr>
          <p:cNvPr id="18" name="Afbeelding 5">
            <a:extLst>
              <a:ext uri="{FF2B5EF4-FFF2-40B4-BE49-F238E27FC236}">
                <a16:creationId xmlns:a16="http://schemas.microsoft.com/office/drawing/2014/main" id="{6803C291-5BCE-2D4D-A894-F85A6B3EC3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3" name="Tekstvak 2">
            <a:extLst>
              <a:ext uri="{FF2B5EF4-FFF2-40B4-BE49-F238E27FC236}">
                <a16:creationId xmlns:a16="http://schemas.microsoft.com/office/drawing/2014/main" id="{F8012FC1-0E7E-9841-882C-A325E0E2022A}"/>
              </a:ext>
            </a:extLst>
          </p:cNvPr>
          <p:cNvSpPr txBox="1"/>
          <p:nvPr userDrawn="1"/>
        </p:nvSpPr>
        <p:spPr>
          <a:xfrm>
            <a:off x="3324314" y="6486258"/>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nl-NL" sz="2400" b="0" i="0">
              <a:solidFill>
                <a:srgbClr val="005CA9"/>
              </a:solidFill>
              <a:latin typeface="DINPro" pitchFamily="2" charset="0"/>
            </a:endParaRPr>
          </a:p>
        </p:txBody>
      </p:sp>
      <p:sp>
        <p:nvSpPr>
          <p:cNvPr id="6" name="Footer Placeholder 5">
            <a:extLst>
              <a:ext uri="{FF2B5EF4-FFF2-40B4-BE49-F238E27FC236}">
                <a16:creationId xmlns:a16="http://schemas.microsoft.com/office/drawing/2014/main" id="{A268EB5B-88DF-44E8-9ACB-CE99AE035E2E}"/>
              </a:ext>
            </a:extLst>
          </p:cNvPr>
          <p:cNvSpPr>
            <a:spLocks noGrp="1"/>
          </p:cNvSpPr>
          <p:nvPr>
            <p:ph type="ftr" sz="quarter" idx="15"/>
          </p:nvPr>
        </p:nvSpPr>
        <p:spPr/>
        <p:txBody>
          <a:bodyPr/>
          <a:lstStyle/>
          <a:p>
            <a:r>
              <a:rPr lang="en-GB"/>
              <a:t>1 https://www.scivil.be/en/guide/communication-citizen-science</a:t>
            </a:r>
            <a:endParaRPr lang="nl-NL"/>
          </a:p>
        </p:txBody>
      </p:sp>
      <p:sp>
        <p:nvSpPr>
          <p:cNvPr id="9" name="TypeTextLevel" hidden="1">
            <a:extLst>
              <a:ext uri="{FF2B5EF4-FFF2-40B4-BE49-F238E27FC236}">
                <a16:creationId xmlns:a16="http://schemas.microsoft.com/office/drawing/2014/main" id="{35AB9CDD-1E28-436D-9C2F-A4BE95A9C2D1}"/>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4" name="Slide Number Placeholder 3">
            <a:extLst>
              <a:ext uri="{FF2B5EF4-FFF2-40B4-BE49-F238E27FC236}">
                <a16:creationId xmlns:a16="http://schemas.microsoft.com/office/drawing/2014/main" id="{DD116E7E-F581-4414-AD65-78853E6BF08E}"/>
              </a:ext>
            </a:extLst>
          </p:cNvPr>
          <p:cNvSpPr>
            <a:spLocks noGrp="1"/>
          </p:cNvSpPr>
          <p:nvPr>
            <p:ph type="sldNum" sz="quarter" idx="16"/>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2121342648"/>
      </p:ext>
    </p:extLst>
  </p:cSld>
  <p:clrMapOvr>
    <a:masterClrMapping/>
  </p:clrMapOvr>
  <p:extLst>
    <p:ext uri="{DCECCB84-F9BA-43D5-87BE-67443E8EF086}">
      <p15:sldGuideLst xmlns:p15="http://schemas.microsoft.com/office/powerpoint/2012/main">
        <p15:guide id="2" pos="5190" userDrawn="1">
          <p15:clr>
            <a:srgbClr val="FBAE40"/>
          </p15:clr>
        </p15:guide>
        <p15:guide id="4" pos="547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83810-1B9D-A54C-B8B3-2DC1891D9517}"/>
              </a:ext>
            </a:extLst>
          </p:cNvPr>
          <p:cNvSpPr>
            <a:spLocks noGrp="1"/>
          </p:cNvSpPr>
          <p:nvPr>
            <p:ph type="title"/>
          </p:nvPr>
        </p:nvSpPr>
        <p:spPr>
          <a:xfrm>
            <a:off x="450850" y="452608"/>
            <a:ext cx="3653633" cy="782467"/>
          </a:xfrm>
        </p:spPr>
        <p:txBody>
          <a:bodyPr/>
          <a:lstStyle>
            <a:lvl1pPr>
              <a:lnSpc>
                <a:spcPct val="90000"/>
              </a:lnSpc>
              <a:defRPr/>
            </a:lvl1pPr>
          </a:lstStyle>
          <a:p>
            <a:r>
              <a:rPr lang="en-GB"/>
              <a:t>Click to edit Master title style</a:t>
            </a:r>
            <a:endParaRPr lang="nl-NL"/>
          </a:p>
        </p:txBody>
      </p:sp>
      <p:sp>
        <p:nvSpPr>
          <p:cNvPr id="10" name="Tijdelijke aanduiding voor tekst 9">
            <a:extLst>
              <a:ext uri="{FF2B5EF4-FFF2-40B4-BE49-F238E27FC236}">
                <a16:creationId xmlns:a16="http://schemas.microsoft.com/office/drawing/2014/main" id="{15BF070F-36E8-EB4A-BC44-747226A0F8A7}"/>
              </a:ext>
            </a:extLst>
          </p:cNvPr>
          <p:cNvSpPr>
            <a:spLocks noGrp="1"/>
          </p:cNvSpPr>
          <p:nvPr>
            <p:ph type="body" sz="quarter" idx="13" hasCustomPrompt="1"/>
          </p:nvPr>
        </p:nvSpPr>
        <p:spPr>
          <a:xfrm>
            <a:off x="1685926" y="1685925"/>
            <a:ext cx="3044824" cy="4270375"/>
          </a:xfrm>
          <a:prstGeom prst="rect">
            <a:avLst/>
          </a:prstGeom>
        </p:spPr>
        <p:txBody>
          <a:bodyPr>
            <a:normAutofit/>
          </a:bodyPr>
          <a:lstStyle>
            <a:lvl1pPr>
              <a:lnSpc>
                <a:spcPct val="90000"/>
              </a:lnSpc>
              <a:spcBef>
                <a:spcPts val="0"/>
              </a:spcBef>
              <a:spcAft>
                <a:spcPts val="0"/>
              </a:spcAft>
              <a:defRPr sz="2400">
                <a:solidFill>
                  <a:schemeClr val="tx2"/>
                </a:solidFill>
              </a:defRPr>
            </a:lvl1pPr>
            <a:lvl2pPr marL="0" indent="0">
              <a:lnSpc>
                <a:spcPct val="110000"/>
              </a:lnSpc>
              <a:spcBef>
                <a:spcPts val="1500"/>
              </a:spcBef>
              <a:tabLst/>
              <a:defRPr sz="1800">
                <a:solidFill>
                  <a:schemeClr val="tx1"/>
                </a:solidFill>
              </a:defRPr>
            </a:lvl2pPr>
          </a:lstStyle>
          <a:p>
            <a:r>
              <a:rPr lang="nl-NL" err="1"/>
              <a:t>Title</a:t>
            </a:r>
            <a:endParaRPr lang="nl-NL"/>
          </a:p>
          <a:p>
            <a:pPr lvl="1"/>
            <a:r>
              <a:rPr lang="nl-NL"/>
              <a:t>Body</a:t>
            </a:r>
          </a:p>
        </p:txBody>
      </p:sp>
      <p:pic>
        <p:nvPicPr>
          <p:cNvPr id="18" name="Afbeelding 5">
            <a:extLst>
              <a:ext uri="{FF2B5EF4-FFF2-40B4-BE49-F238E27FC236}">
                <a16:creationId xmlns:a16="http://schemas.microsoft.com/office/drawing/2014/main" id="{6803C291-5BCE-2D4D-A894-F85A6B3EC3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15" name="Tijdelijke aanduiding voor afbeelding 14">
            <a:extLst>
              <a:ext uri="{FF2B5EF4-FFF2-40B4-BE49-F238E27FC236}">
                <a16:creationId xmlns:a16="http://schemas.microsoft.com/office/drawing/2014/main" id="{B78DE520-A3FF-FA41-9A52-8ADC66B7B767}"/>
              </a:ext>
            </a:extLst>
          </p:cNvPr>
          <p:cNvSpPr>
            <a:spLocks noGrp="1"/>
          </p:cNvSpPr>
          <p:nvPr>
            <p:ph type="pic" sz="quarter" idx="14"/>
          </p:nvPr>
        </p:nvSpPr>
        <p:spPr>
          <a:xfrm>
            <a:off x="5181600" y="0"/>
            <a:ext cx="6562725" cy="5956300"/>
          </a:xfrm>
          <a:custGeom>
            <a:avLst/>
            <a:gdLst>
              <a:gd name="connsiteX0" fmla="*/ 0 w 6562725"/>
              <a:gd name="connsiteY0" fmla="*/ 0 h 5956300"/>
              <a:gd name="connsiteX1" fmla="*/ 6562725 w 6562725"/>
              <a:gd name="connsiteY1" fmla="*/ 0 h 5956300"/>
              <a:gd name="connsiteX2" fmla="*/ 6562725 w 6562725"/>
              <a:gd name="connsiteY2" fmla="*/ 5956300 h 5956300"/>
              <a:gd name="connsiteX3" fmla="*/ 0 w 6562725"/>
              <a:gd name="connsiteY3" fmla="*/ 5956300 h 5956300"/>
              <a:gd name="connsiteX4" fmla="*/ 0 w 6562725"/>
              <a:gd name="connsiteY4" fmla="*/ 1979922 h 5956300"/>
              <a:gd name="connsiteX5" fmla="*/ 141261 w 6562725"/>
              <a:gd name="connsiteY5" fmla="*/ 1838661 h 5956300"/>
              <a:gd name="connsiteX6" fmla="*/ 0 w 6562725"/>
              <a:gd name="connsiteY6" fmla="*/ 1697400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2725" h="5956300">
                <a:moveTo>
                  <a:pt x="0" y="0"/>
                </a:moveTo>
                <a:lnTo>
                  <a:pt x="6562725" y="0"/>
                </a:lnTo>
                <a:lnTo>
                  <a:pt x="6562725" y="5956300"/>
                </a:lnTo>
                <a:lnTo>
                  <a:pt x="0" y="5956300"/>
                </a:lnTo>
                <a:lnTo>
                  <a:pt x="0" y="1979922"/>
                </a:lnTo>
                <a:lnTo>
                  <a:pt x="141261" y="1838661"/>
                </a:lnTo>
                <a:lnTo>
                  <a:pt x="0" y="1697400"/>
                </a:lnTo>
                <a:close/>
              </a:path>
            </a:pathLst>
          </a:custGeom>
          <a:solidFill>
            <a:srgbClr val="D8D3D0"/>
          </a:solidFill>
        </p:spPr>
        <p:txBody>
          <a:bodyPr wrap="square">
            <a:noAutofit/>
          </a:bodyPr>
          <a:lstStyle/>
          <a:p>
            <a:r>
              <a:rPr lang="en-GB"/>
              <a:t>Click icon to add picture</a:t>
            </a:r>
            <a:endParaRPr lang="nl-NL"/>
          </a:p>
        </p:txBody>
      </p:sp>
      <p:sp>
        <p:nvSpPr>
          <p:cNvPr id="3" name="Tekstvak 2">
            <a:extLst>
              <a:ext uri="{FF2B5EF4-FFF2-40B4-BE49-F238E27FC236}">
                <a16:creationId xmlns:a16="http://schemas.microsoft.com/office/drawing/2014/main" id="{789DAC3E-F024-AC44-97AE-3E8B420650A3}"/>
              </a:ext>
            </a:extLst>
          </p:cNvPr>
          <p:cNvSpPr txBox="1"/>
          <p:nvPr userDrawn="1"/>
        </p:nvSpPr>
        <p:spPr>
          <a:xfrm>
            <a:off x="717847" y="6383708"/>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nl-NL" sz="2400" b="0" i="0">
              <a:solidFill>
                <a:srgbClr val="005CA9"/>
              </a:solidFill>
              <a:latin typeface="DINPro" pitchFamily="2" charset="0"/>
            </a:endParaRPr>
          </a:p>
        </p:txBody>
      </p:sp>
      <p:sp>
        <p:nvSpPr>
          <p:cNvPr id="4" name="Footer Placeholder 3">
            <a:extLst>
              <a:ext uri="{FF2B5EF4-FFF2-40B4-BE49-F238E27FC236}">
                <a16:creationId xmlns:a16="http://schemas.microsoft.com/office/drawing/2014/main" id="{7C817C8D-42D8-4AD9-AFEA-518E90B940E8}"/>
              </a:ext>
            </a:extLst>
          </p:cNvPr>
          <p:cNvSpPr>
            <a:spLocks noGrp="1"/>
          </p:cNvSpPr>
          <p:nvPr>
            <p:ph type="ftr" sz="quarter" idx="15"/>
          </p:nvPr>
        </p:nvSpPr>
        <p:spPr/>
        <p:txBody>
          <a:bodyPr/>
          <a:lstStyle/>
          <a:p>
            <a:r>
              <a:rPr lang="en-GB"/>
              <a:t>1 https://www.scivil.be/en/guide/communication-citizen-science</a:t>
            </a:r>
            <a:endParaRPr lang="nl-NL"/>
          </a:p>
        </p:txBody>
      </p:sp>
      <p:sp>
        <p:nvSpPr>
          <p:cNvPr id="9" name="TypeTextLevel" hidden="1">
            <a:extLst>
              <a:ext uri="{FF2B5EF4-FFF2-40B4-BE49-F238E27FC236}">
                <a16:creationId xmlns:a16="http://schemas.microsoft.com/office/drawing/2014/main" id="{0295FA58-33EA-4383-82B8-1D8CB2FC7541}"/>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6" name="Slide Number Placeholder 5">
            <a:extLst>
              <a:ext uri="{FF2B5EF4-FFF2-40B4-BE49-F238E27FC236}">
                <a16:creationId xmlns:a16="http://schemas.microsoft.com/office/drawing/2014/main" id="{1F0C7433-D4CB-462C-89D0-F11A0A21BCCA}"/>
              </a:ext>
            </a:extLst>
          </p:cNvPr>
          <p:cNvSpPr>
            <a:spLocks noGrp="1"/>
          </p:cNvSpPr>
          <p:nvPr>
            <p:ph type="sldNum" sz="quarter" idx="16"/>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3320460941"/>
      </p:ext>
    </p:extLst>
  </p:cSld>
  <p:clrMapOvr>
    <a:masterClrMapping/>
  </p:clrMapOvr>
  <p:extLst>
    <p:ext uri="{DCECCB84-F9BA-43D5-87BE-67443E8EF086}">
      <p15:sldGuideLst xmlns:p15="http://schemas.microsoft.com/office/powerpoint/2012/main">
        <p15:guide id="2" pos="2980" userDrawn="1">
          <p15:clr>
            <a:srgbClr val="FBAE40"/>
          </p15:clr>
        </p15:guide>
        <p15:guide id="3" pos="32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ple pictures, text right">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216E04F8-3B97-084F-BBD4-7DD8B2DEDD00}"/>
              </a:ext>
            </a:extLst>
          </p:cNvPr>
          <p:cNvSpPr>
            <a:spLocks noGrp="1"/>
          </p:cNvSpPr>
          <p:nvPr>
            <p:ph type="title"/>
          </p:nvPr>
        </p:nvSpPr>
        <p:spPr>
          <a:xfrm>
            <a:off x="442841" y="447567"/>
            <a:ext cx="3653633" cy="782467"/>
          </a:xfrm>
        </p:spPr>
        <p:txBody>
          <a:bodyPr tIns="216000" bIns="216000"/>
          <a:lstStyle>
            <a:lvl1pPr>
              <a:lnSpc>
                <a:spcPct val="90000"/>
              </a:lnSpc>
              <a:defRPr sz="2500" b="0" i="0">
                <a:latin typeface="DINPro-Medium" pitchFamily="2" charset="0"/>
              </a:defRPr>
            </a:lvl1pPr>
          </a:lstStyle>
          <a:p>
            <a:r>
              <a:rPr lang="en-GB"/>
              <a:t>Click to edit Master title style</a:t>
            </a:r>
            <a:endParaRPr lang="nl-NL"/>
          </a:p>
        </p:txBody>
      </p:sp>
      <p:sp>
        <p:nvSpPr>
          <p:cNvPr id="4" name="Tijdelijke aanduiding voor afbeelding 3">
            <a:extLst>
              <a:ext uri="{FF2B5EF4-FFF2-40B4-BE49-F238E27FC236}">
                <a16:creationId xmlns:a16="http://schemas.microsoft.com/office/drawing/2014/main" id="{4A06D551-B311-5B4D-92FB-89DF3CF7449B}"/>
              </a:ext>
            </a:extLst>
          </p:cNvPr>
          <p:cNvSpPr>
            <a:spLocks noGrp="1"/>
          </p:cNvSpPr>
          <p:nvPr>
            <p:ph type="pic" sz="quarter" idx="10"/>
          </p:nvPr>
        </p:nvSpPr>
        <p:spPr>
          <a:xfrm>
            <a:off x="1685925" y="1685925"/>
            <a:ext cx="3206750" cy="4270374"/>
          </a:xfrm>
          <a:prstGeom prst="rect">
            <a:avLst/>
          </a:prstGeom>
          <a:solidFill>
            <a:srgbClr val="D8D3D0"/>
          </a:solidFill>
        </p:spPr>
        <p:txBody>
          <a:bodyPr lIns="450000" tIns="450000" rIns="450000" bIns="450000">
            <a:normAutofit/>
          </a:bodyPr>
          <a:lstStyle>
            <a:lvl1pPr algn="ctr">
              <a:defRPr sz="1400"/>
            </a:lvl1pPr>
          </a:lstStyle>
          <a:p>
            <a:r>
              <a:rPr lang="en-GB"/>
              <a:t>Click icon to add picture</a:t>
            </a:r>
            <a:endParaRPr lang="nl-NL"/>
          </a:p>
        </p:txBody>
      </p:sp>
      <p:sp>
        <p:nvSpPr>
          <p:cNvPr id="19" name="Tijdelijke aanduiding voor afbeelding 3">
            <a:extLst>
              <a:ext uri="{FF2B5EF4-FFF2-40B4-BE49-F238E27FC236}">
                <a16:creationId xmlns:a16="http://schemas.microsoft.com/office/drawing/2014/main" id="{346C9A3B-DFBB-164E-B921-12BD863F1730}"/>
              </a:ext>
            </a:extLst>
          </p:cNvPr>
          <p:cNvSpPr>
            <a:spLocks noGrp="1"/>
          </p:cNvSpPr>
          <p:nvPr>
            <p:ph type="pic" sz="quarter" idx="11"/>
          </p:nvPr>
        </p:nvSpPr>
        <p:spPr>
          <a:xfrm>
            <a:off x="5041900" y="1685924"/>
            <a:ext cx="3206750" cy="2047875"/>
          </a:xfrm>
          <a:prstGeom prst="rect">
            <a:avLst/>
          </a:prstGeom>
          <a:solidFill>
            <a:srgbClr val="D8D3D0"/>
          </a:solidFill>
        </p:spPr>
        <p:txBody>
          <a:bodyPr lIns="450000" tIns="450000" rIns="450000" bIns="450000">
            <a:normAutofit/>
          </a:bodyPr>
          <a:lstStyle>
            <a:lvl1pPr algn="ctr">
              <a:defRPr sz="1400"/>
            </a:lvl1pPr>
          </a:lstStyle>
          <a:p>
            <a:r>
              <a:rPr lang="en-GB"/>
              <a:t>Click icon to add picture</a:t>
            </a:r>
            <a:endParaRPr lang="nl-NL"/>
          </a:p>
        </p:txBody>
      </p:sp>
      <p:sp>
        <p:nvSpPr>
          <p:cNvPr id="21" name="Tijdelijke aanduiding voor afbeelding 3">
            <a:extLst>
              <a:ext uri="{FF2B5EF4-FFF2-40B4-BE49-F238E27FC236}">
                <a16:creationId xmlns:a16="http://schemas.microsoft.com/office/drawing/2014/main" id="{53C946AD-FCD5-1547-BC6F-0F87AAA1743F}"/>
              </a:ext>
            </a:extLst>
          </p:cNvPr>
          <p:cNvSpPr>
            <a:spLocks noGrp="1"/>
          </p:cNvSpPr>
          <p:nvPr>
            <p:ph type="pic" sz="quarter" idx="13"/>
          </p:nvPr>
        </p:nvSpPr>
        <p:spPr>
          <a:xfrm>
            <a:off x="5041900" y="3883025"/>
            <a:ext cx="3206750" cy="2074864"/>
          </a:xfrm>
          <a:prstGeom prst="rect">
            <a:avLst/>
          </a:prstGeom>
          <a:solidFill>
            <a:srgbClr val="D8D3D0"/>
          </a:solidFill>
        </p:spPr>
        <p:txBody>
          <a:bodyPr lIns="450000" tIns="450000" rIns="450000" bIns="450000">
            <a:normAutofit/>
          </a:bodyPr>
          <a:lstStyle>
            <a:lvl1pPr algn="ctr">
              <a:defRPr sz="1400"/>
            </a:lvl1pPr>
          </a:lstStyle>
          <a:p>
            <a:r>
              <a:rPr lang="en-GB"/>
              <a:t>Click icon to add picture</a:t>
            </a:r>
            <a:endParaRPr lang="nl-NL"/>
          </a:p>
        </p:txBody>
      </p:sp>
      <p:sp>
        <p:nvSpPr>
          <p:cNvPr id="22" name="Tijdelijke aanduiding voor tekst 9">
            <a:extLst>
              <a:ext uri="{FF2B5EF4-FFF2-40B4-BE49-F238E27FC236}">
                <a16:creationId xmlns:a16="http://schemas.microsoft.com/office/drawing/2014/main" id="{AC4D2E7B-A481-5040-8E7B-8A8AB40FEFE2}"/>
              </a:ext>
            </a:extLst>
          </p:cNvPr>
          <p:cNvSpPr>
            <a:spLocks noGrp="1"/>
          </p:cNvSpPr>
          <p:nvPr>
            <p:ph type="body" sz="quarter" idx="14" hasCustomPrompt="1"/>
          </p:nvPr>
        </p:nvSpPr>
        <p:spPr>
          <a:xfrm>
            <a:off x="8691561" y="1685925"/>
            <a:ext cx="3052764" cy="4270374"/>
          </a:xfrm>
          <a:prstGeom prst="rect">
            <a:avLst/>
          </a:prstGeom>
        </p:spPr>
        <p:txBody>
          <a:bodyPr>
            <a:normAutofit/>
          </a:bodyPr>
          <a:lstStyle>
            <a:lvl1pPr>
              <a:lnSpc>
                <a:spcPct val="90000"/>
              </a:lnSpc>
              <a:spcBef>
                <a:spcPts val="0"/>
              </a:spcBef>
              <a:spcAft>
                <a:spcPts val="0"/>
              </a:spcAft>
              <a:defRPr sz="2400" b="0" i="0">
                <a:solidFill>
                  <a:schemeClr val="tx2"/>
                </a:solidFill>
                <a:latin typeface="DINPro-Medium" pitchFamily="2" charset="0"/>
              </a:defRPr>
            </a:lvl1pPr>
            <a:lvl2pPr marL="0" indent="0">
              <a:lnSpc>
                <a:spcPct val="110000"/>
              </a:lnSpc>
              <a:spcBef>
                <a:spcPts val="1500"/>
              </a:spcBef>
              <a:tabLst/>
              <a:defRPr sz="1800" b="0" i="0">
                <a:solidFill>
                  <a:schemeClr val="tx1"/>
                </a:solidFill>
                <a:latin typeface="DINPro" pitchFamily="2" charset="0"/>
              </a:defRPr>
            </a:lvl2pPr>
          </a:lstStyle>
          <a:p>
            <a:r>
              <a:rPr lang="nl-NL" err="1"/>
              <a:t>Title</a:t>
            </a:r>
            <a:endParaRPr lang="nl-NL"/>
          </a:p>
          <a:p>
            <a:pPr lvl="1"/>
            <a:r>
              <a:rPr lang="nl-NL"/>
              <a:t>Body</a:t>
            </a:r>
          </a:p>
        </p:txBody>
      </p:sp>
      <p:sp>
        <p:nvSpPr>
          <p:cNvPr id="5" name="Tijdelijke aanduiding voor voettekst 4">
            <a:extLst>
              <a:ext uri="{FF2B5EF4-FFF2-40B4-BE49-F238E27FC236}">
                <a16:creationId xmlns:a16="http://schemas.microsoft.com/office/drawing/2014/main" id="{FDADBBBA-0594-BB4C-AE21-8F560B8ABA1C}"/>
              </a:ext>
            </a:extLst>
          </p:cNvPr>
          <p:cNvSpPr>
            <a:spLocks noGrp="1"/>
          </p:cNvSpPr>
          <p:nvPr>
            <p:ph type="ftr" sz="quarter" idx="15"/>
          </p:nvPr>
        </p:nvSpPr>
        <p:spPr/>
        <p:txBody>
          <a:bodyPr/>
          <a:lstStyle>
            <a:lvl1pPr>
              <a:defRPr/>
            </a:lvl1pPr>
          </a:lstStyle>
          <a:p>
            <a:r>
              <a:rPr lang="en-GB"/>
              <a:t>1 https://www.scivil.be/en/guide/communication-citizen-science</a:t>
            </a:r>
            <a:endParaRPr lang="nl-NL"/>
          </a:p>
        </p:txBody>
      </p:sp>
      <p:pic>
        <p:nvPicPr>
          <p:cNvPr id="25" name="Afbeelding 5">
            <a:extLst>
              <a:ext uri="{FF2B5EF4-FFF2-40B4-BE49-F238E27FC236}">
                <a16:creationId xmlns:a16="http://schemas.microsoft.com/office/drawing/2014/main" id="{C94FE580-587B-0B4A-8115-C8DDC69391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10" name="TypeTextLevel" hidden="1">
            <a:extLst>
              <a:ext uri="{FF2B5EF4-FFF2-40B4-BE49-F238E27FC236}">
                <a16:creationId xmlns:a16="http://schemas.microsoft.com/office/drawing/2014/main" id="{9AAE0F5C-0FC6-41CC-825B-D7D64B7255A7}"/>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2" name="Slide Number Placeholder 1">
            <a:extLst>
              <a:ext uri="{FF2B5EF4-FFF2-40B4-BE49-F238E27FC236}">
                <a16:creationId xmlns:a16="http://schemas.microsoft.com/office/drawing/2014/main" id="{3990AEF6-D9EB-48B2-A7C6-6ED7B466ECDC}"/>
              </a:ext>
            </a:extLst>
          </p:cNvPr>
          <p:cNvSpPr>
            <a:spLocks noGrp="1"/>
          </p:cNvSpPr>
          <p:nvPr>
            <p:ph type="sldNum" sz="quarter" idx="16"/>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2155228760"/>
      </p:ext>
    </p:extLst>
  </p:cSld>
  <p:clrMapOvr>
    <a:masterClrMapping/>
  </p:clrMapOvr>
  <p:extLst>
    <p:ext uri="{DCECCB84-F9BA-43D5-87BE-67443E8EF086}">
      <p15:sldGuideLst xmlns:p15="http://schemas.microsoft.com/office/powerpoint/2012/main">
        <p15:guide id="1" orient="horz" pos="2260" userDrawn="1">
          <p15:clr>
            <a:srgbClr val="FBAE40"/>
          </p15:clr>
        </p15:guide>
        <p15:guide id="2" orient="horz" pos="2540" userDrawn="1">
          <p15:clr>
            <a:srgbClr val="FBAE40"/>
          </p15:clr>
        </p15:guide>
        <p15:guide id="4" pos="2989" userDrawn="1">
          <p15:clr>
            <a:srgbClr val="FBAE40"/>
          </p15:clr>
        </p15:guide>
        <p15:guide id="5" pos="3268" userDrawn="1">
          <p15:clr>
            <a:srgbClr val="FBAE40"/>
          </p15:clr>
        </p15:guide>
        <p15:guide id="6" pos="5196" userDrawn="1">
          <p15:clr>
            <a:srgbClr val="FBAE40"/>
          </p15:clr>
        </p15:guide>
        <p15:guide id="7" pos="5476" userDrawn="1">
          <p15:clr>
            <a:srgbClr val="FBAE40"/>
          </p15:clr>
        </p15:guide>
        <p15:guide id="9" pos="1062" userDrawn="1">
          <p15:clr>
            <a:srgbClr val="FBAE40"/>
          </p15:clr>
        </p15:guide>
        <p15:guide id="11" pos="3082" userDrawn="1">
          <p15:clr>
            <a:srgbClr val="FBAE40"/>
          </p15:clr>
        </p15:guide>
        <p15:guide id="12" pos="3176" userDrawn="1">
          <p15:clr>
            <a:srgbClr val="FBAE40"/>
          </p15:clr>
        </p15:guide>
        <p15:guide id="13" pos="3940" userDrawn="1">
          <p15:clr>
            <a:srgbClr val="FBAE40"/>
          </p15:clr>
        </p15:guide>
        <p15:guide id="14" orient="horz" pos="2160" userDrawn="1">
          <p15:clr>
            <a:srgbClr val="FBAE40"/>
          </p15:clr>
        </p15:guide>
        <p15:guide id="15" orient="horz" pos="2352" userDrawn="1">
          <p15:clr>
            <a:srgbClr val="FBAE40"/>
          </p15:clr>
        </p15:guide>
        <p15:guide id="16" orient="horz" pos="244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ple pictures, text left">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216E04F8-3B97-084F-BBD4-7DD8B2DEDD00}"/>
              </a:ext>
            </a:extLst>
          </p:cNvPr>
          <p:cNvSpPr>
            <a:spLocks noGrp="1"/>
          </p:cNvSpPr>
          <p:nvPr>
            <p:ph type="title"/>
          </p:nvPr>
        </p:nvSpPr>
        <p:spPr>
          <a:xfrm>
            <a:off x="442841" y="447567"/>
            <a:ext cx="3653633" cy="782467"/>
          </a:xfrm>
        </p:spPr>
        <p:txBody>
          <a:bodyPr tIns="216000" bIns="216000"/>
          <a:lstStyle>
            <a:lvl1pPr>
              <a:lnSpc>
                <a:spcPct val="90000"/>
              </a:lnSpc>
              <a:defRPr sz="2500" b="0" i="0">
                <a:latin typeface="DINPro-Medium" pitchFamily="2" charset="0"/>
              </a:defRPr>
            </a:lvl1pPr>
          </a:lstStyle>
          <a:p>
            <a:r>
              <a:rPr lang="en-GB"/>
              <a:t>Click to edit Master title style</a:t>
            </a:r>
            <a:endParaRPr lang="nl-NL"/>
          </a:p>
        </p:txBody>
      </p:sp>
      <p:sp>
        <p:nvSpPr>
          <p:cNvPr id="4" name="Tijdelijke aanduiding voor afbeelding 3">
            <a:extLst>
              <a:ext uri="{FF2B5EF4-FFF2-40B4-BE49-F238E27FC236}">
                <a16:creationId xmlns:a16="http://schemas.microsoft.com/office/drawing/2014/main" id="{4A06D551-B311-5B4D-92FB-89DF3CF7449B}"/>
              </a:ext>
            </a:extLst>
          </p:cNvPr>
          <p:cNvSpPr>
            <a:spLocks noGrp="1"/>
          </p:cNvSpPr>
          <p:nvPr>
            <p:ph type="pic" sz="quarter" idx="10"/>
          </p:nvPr>
        </p:nvSpPr>
        <p:spPr>
          <a:xfrm>
            <a:off x="5187950" y="1685926"/>
            <a:ext cx="3206750" cy="4270374"/>
          </a:xfrm>
          <a:prstGeom prst="rect">
            <a:avLst/>
          </a:prstGeom>
          <a:solidFill>
            <a:srgbClr val="D8D3D0"/>
          </a:solidFill>
        </p:spPr>
        <p:txBody>
          <a:bodyPr lIns="450000" tIns="450000" rIns="450000" bIns="450000">
            <a:normAutofit/>
          </a:bodyPr>
          <a:lstStyle>
            <a:lvl1pPr algn="ctr">
              <a:defRPr sz="1400"/>
            </a:lvl1pPr>
          </a:lstStyle>
          <a:p>
            <a:r>
              <a:rPr lang="en-GB"/>
              <a:t>Click icon to add picture</a:t>
            </a:r>
            <a:endParaRPr lang="nl-NL"/>
          </a:p>
        </p:txBody>
      </p:sp>
      <p:sp>
        <p:nvSpPr>
          <p:cNvPr id="19" name="Tijdelijke aanduiding voor afbeelding 3">
            <a:extLst>
              <a:ext uri="{FF2B5EF4-FFF2-40B4-BE49-F238E27FC236}">
                <a16:creationId xmlns:a16="http://schemas.microsoft.com/office/drawing/2014/main" id="{346C9A3B-DFBB-164E-B921-12BD863F1730}"/>
              </a:ext>
            </a:extLst>
          </p:cNvPr>
          <p:cNvSpPr>
            <a:spLocks noGrp="1"/>
          </p:cNvSpPr>
          <p:nvPr>
            <p:ph type="pic" sz="quarter" idx="11"/>
          </p:nvPr>
        </p:nvSpPr>
        <p:spPr>
          <a:xfrm>
            <a:off x="8543925" y="1684335"/>
            <a:ext cx="3206750" cy="2047875"/>
          </a:xfrm>
          <a:prstGeom prst="rect">
            <a:avLst/>
          </a:prstGeom>
          <a:solidFill>
            <a:srgbClr val="D8D3D0"/>
          </a:solidFill>
        </p:spPr>
        <p:txBody>
          <a:bodyPr lIns="450000" tIns="450000" rIns="450000" bIns="450000">
            <a:normAutofit/>
          </a:bodyPr>
          <a:lstStyle>
            <a:lvl1pPr algn="ctr">
              <a:defRPr sz="1400"/>
            </a:lvl1pPr>
          </a:lstStyle>
          <a:p>
            <a:r>
              <a:rPr lang="en-GB"/>
              <a:t>Click icon to add picture</a:t>
            </a:r>
            <a:endParaRPr lang="nl-NL"/>
          </a:p>
        </p:txBody>
      </p:sp>
      <p:sp>
        <p:nvSpPr>
          <p:cNvPr id="21" name="Tijdelijke aanduiding voor afbeelding 3">
            <a:extLst>
              <a:ext uri="{FF2B5EF4-FFF2-40B4-BE49-F238E27FC236}">
                <a16:creationId xmlns:a16="http://schemas.microsoft.com/office/drawing/2014/main" id="{53C946AD-FCD5-1547-BC6F-0F87AAA1743F}"/>
              </a:ext>
            </a:extLst>
          </p:cNvPr>
          <p:cNvSpPr>
            <a:spLocks noGrp="1"/>
          </p:cNvSpPr>
          <p:nvPr>
            <p:ph type="pic" sz="quarter" idx="13"/>
          </p:nvPr>
        </p:nvSpPr>
        <p:spPr>
          <a:xfrm>
            <a:off x="8543925" y="3881436"/>
            <a:ext cx="3206750" cy="2074864"/>
          </a:xfrm>
          <a:prstGeom prst="rect">
            <a:avLst/>
          </a:prstGeom>
          <a:solidFill>
            <a:srgbClr val="D8D3D0"/>
          </a:solidFill>
        </p:spPr>
        <p:txBody>
          <a:bodyPr lIns="450000" tIns="450000" rIns="450000" bIns="450000">
            <a:normAutofit/>
          </a:bodyPr>
          <a:lstStyle>
            <a:lvl1pPr algn="ctr">
              <a:defRPr sz="1400"/>
            </a:lvl1pPr>
          </a:lstStyle>
          <a:p>
            <a:r>
              <a:rPr lang="en-GB"/>
              <a:t>Click icon to add picture</a:t>
            </a:r>
            <a:endParaRPr lang="nl-NL"/>
          </a:p>
        </p:txBody>
      </p:sp>
      <p:sp>
        <p:nvSpPr>
          <p:cNvPr id="22" name="Tijdelijke aanduiding voor tekst 9">
            <a:extLst>
              <a:ext uri="{FF2B5EF4-FFF2-40B4-BE49-F238E27FC236}">
                <a16:creationId xmlns:a16="http://schemas.microsoft.com/office/drawing/2014/main" id="{AC4D2E7B-A481-5040-8E7B-8A8AB40FEFE2}"/>
              </a:ext>
            </a:extLst>
          </p:cNvPr>
          <p:cNvSpPr>
            <a:spLocks noGrp="1"/>
          </p:cNvSpPr>
          <p:nvPr>
            <p:ph type="body" sz="quarter" idx="14" hasCustomPrompt="1"/>
          </p:nvPr>
        </p:nvSpPr>
        <p:spPr>
          <a:xfrm>
            <a:off x="1692274" y="1685926"/>
            <a:ext cx="3052764" cy="4270374"/>
          </a:xfrm>
          <a:prstGeom prst="rect">
            <a:avLst/>
          </a:prstGeom>
        </p:spPr>
        <p:txBody>
          <a:bodyPr>
            <a:normAutofit/>
          </a:bodyPr>
          <a:lstStyle>
            <a:lvl1pPr>
              <a:lnSpc>
                <a:spcPct val="90000"/>
              </a:lnSpc>
              <a:spcBef>
                <a:spcPts val="0"/>
              </a:spcBef>
              <a:spcAft>
                <a:spcPts val="0"/>
              </a:spcAft>
              <a:defRPr sz="2400" b="0" i="0">
                <a:solidFill>
                  <a:schemeClr val="tx2"/>
                </a:solidFill>
                <a:latin typeface="DINPro-Medium" pitchFamily="2" charset="0"/>
              </a:defRPr>
            </a:lvl1pPr>
            <a:lvl2pPr marL="0" indent="0">
              <a:lnSpc>
                <a:spcPct val="110000"/>
              </a:lnSpc>
              <a:spcBef>
                <a:spcPts val="1500"/>
              </a:spcBef>
              <a:tabLst/>
              <a:defRPr sz="1800" b="0" i="0">
                <a:solidFill>
                  <a:schemeClr val="tx1"/>
                </a:solidFill>
                <a:latin typeface="DINPro" pitchFamily="2" charset="0"/>
              </a:defRPr>
            </a:lvl2pPr>
          </a:lstStyle>
          <a:p>
            <a:r>
              <a:rPr lang="nl-NL" err="1"/>
              <a:t>Title</a:t>
            </a:r>
            <a:endParaRPr lang="nl-NL"/>
          </a:p>
          <a:p>
            <a:pPr lvl="1"/>
            <a:r>
              <a:rPr lang="nl-NL"/>
              <a:t>Body</a:t>
            </a:r>
          </a:p>
        </p:txBody>
      </p:sp>
      <p:sp>
        <p:nvSpPr>
          <p:cNvPr id="5" name="Tijdelijke aanduiding voor voettekst 4">
            <a:extLst>
              <a:ext uri="{FF2B5EF4-FFF2-40B4-BE49-F238E27FC236}">
                <a16:creationId xmlns:a16="http://schemas.microsoft.com/office/drawing/2014/main" id="{FDADBBBA-0594-BB4C-AE21-8F560B8ABA1C}"/>
              </a:ext>
            </a:extLst>
          </p:cNvPr>
          <p:cNvSpPr>
            <a:spLocks noGrp="1"/>
          </p:cNvSpPr>
          <p:nvPr>
            <p:ph type="ftr" sz="quarter" idx="15"/>
          </p:nvPr>
        </p:nvSpPr>
        <p:spPr/>
        <p:txBody>
          <a:bodyPr/>
          <a:lstStyle>
            <a:lvl1pPr>
              <a:defRPr/>
            </a:lvl1pPr>
          </a:lstStyle>
          <a:p>
            <a:r>
              <a:rPr lang="en-GB"/>
              <a:t>1 https://www.scivil.be/en/guide/communication-citizen-science</a:t>
            </a:r>
            <a:endParaRPr lang="nl-NL"/>
          </a:p>
        </p:txBody>
      </p:sp>
      <p:pic>
        <p:nvPicPr>
          <p:cNvPr id="25" name="Afbeelding 5">
            <a:extLst>
              <a:ext uri="{FF2B5EF4-FFF2-40B4-BE49-F238E27FC236}">
                <a16:creationId xmlns:a16="http://schemas.microsoft.com/office/drawing/2014/main" id="{C94FE580-587B-0B4A-8115-C8DDC69391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10" name="TypeTextLevel" hidden="1">
            <a:extLst>
              <a:ext uri="{FF2B5EF4-FFF2-40B4-BE49-F238E27FC236}">
                <a16:creationId xmlns:a16="http://schemas.microsoft.com/office/drawing/2014/main" id="{F9A5E08B-6F35-4EA2-85E2-7F7236DE3573}"/>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2" name="Slide Number Placeholder 1">
            <a:extLst>
              <a:ext uri="{FF2B5EF4-FFF2-40B4-BE49-F238E27FC236}">
                <a16:creationId xmlns:a16="http://schemas.microsoft.com/office/drawing/2014/main" id="{F35F02FB-EEA6-4DE9-B86D-173BE0BBC29A}"/>
              </a:ext>
            </a:extLst>
          </p:cNvPr>
          <p:cNvSpPr>
            <a:spLocks noGrp="1"/>
          </p:cNvSpPr>
          <p:nvPr>
            <p:ph type="sldNum" sz="quarter" idx="16"/>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1618081480"/>
      </p:ext>
    </p:extLst>
  </p:cSld>
  <p:clrMapOvr>
    <a:masterClrMapping/>
  </p:clrMapOvr>
  <p:extLst>
    <p:ext uri="{DCECCB84-F9BA-43D5-87BE-67443E8EF086}">
      <p15:sldGuideLst xmlns:p15="http://schemas.microsoft.com/office/powerpoint/2012/main">
        <p15:guide id="1" orient="horz" pos="2260">
          <p15:clr>
            <a:srgbClr val="FBAE40"/>
          </p15:clr>
        </p15:guide>
        <p15:guide id="2" orient="horz" pos="2540">
          <p15:clr>
            <a:srgbClr val="FBAE40"/>
          </p15:clr>
        </p15:guide>
        <p15:guide id="4" pos="2989">
          <p15:clr>
            <a:srgbClr val="FBAE40"/>
          </p15:clr>
        </p15:guide>
        <p15:guide id="5" pos="3268">
          <p15:clr>
            <a:srgbClr val="FBAE40"/>
          </p15:clr>
        </p15:guide>
        <p15:guide id="6" pos="5196">
          <p15:clr>
            <a:srgbClr val="FBAE40"/>
          </p15:clr>
        </p15:guide>
        <p15:guide id="7" pos="5476">
          <p15:clr>
            <a:srgbClr val="FBAE40"/>
          </p15:clr>
        </p15:guide>
        <p15:guide id="9" pos="1062">
          <p15:clr>
            <a:srgbClr val="FBAE40"/>
          </p15:clr>
        </p15:guide>
        <p15:guide id="13" pos="5286" userDrawn="1">
          <p15:clr>
            <a:srgbClr val="FBAE40"/>
          </p15:clr>
        </p15:guide>
        <p15:guide id="14" orient="horz" pos="2160">
          <p15:clr>
            <a:srgbClr val="FBAE40"/>
          </p15:clr>
        </p15:guide>
        <p15:guide id="15" orient="horz" pos="2352">
          <p15:clr>
            <a:srgbClr val="FBAE40"/>
          </p15:clr>
        </p15:guide>
        <p15:guide id="16" orient="horz" pos="2446">
          <p15:clr>
            <a:srgbClr val="FBAE40"/>
          </p15:clr>
        </p15:guide>
        <p15:guide id="17" pos="5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216E04F8-3B97-084F-BBD4-7DD8B2DEDD00}"/>
              </a:ext>
            </a:extLst>
          </p:cNvPr>
          <p:cNvSpPr>
            <a:spLocks noGrp="1"/>
          </p:cNvSpPr>
          <p:nvPr>
            <p:ph type="title"/>
          </p:nvPr>
        </p:nvSpPr>
        <p:spPr>
          <a:xfrm>
            <a:off x="442841" y="447567"/>
            <a:ext cx="3653633" cy="782467"/>
          </a:xfrm>
        </p:spPr>
        <p:txBody>
          <a:bodyPr tIns="216000" bIns="216000"/>
          <a:lstStyle>
            <a:lvl1pPr>
              <a:lnSpc>
                <a:spcPct val="90000"/>
              </a:lnSpc>
              <a:defRPr sz="2500" b="0" i="0">
                <a:latin typeface="DINPro-Medium" pitchFamily="2" charset="0"/>
              </a:defRPr>
            </a:lvl1pPr>
          </a:lstStyle>
          <a:p>
            <a:r>
              <a:rPr lang="en-GB"/>
              <a:t>Click to edit Master title style</a:t>
            </a:r>
            <a:endParaRPr lang="nl-NL"/>
          </a:p>
        </p:txBody>
      </p:sp>
      <p:sp>
        <p:nvSpPr>
          <p:cNvPr id="22" name="Tijdelijke aanduiding voor tekst 9">
            <a:extLst>
              <a:ext uri="{FF2B5EF4-FFF2-40B4-BE49-F238E27FC236}">
                <a16:creationId xmlns:a16="http://schemas.microsoft.com/office/drawing/2014/main" id="{AC4D2E7B-A481-5040-8E7B-8A8AB40FEFE2}"/>
              </a:ext>
            </a:extLst>
          </p:cNvPr>
          <p:cNvSpPr>
            <a:spLocks noGrp="1"/>
          </p:cNvSpPr>
          <p:nvPr>
            <p:ph type="body" sz="quarter" idx="14" hasCustomPrompt="1"/>
          </p:nvPr>
        </p:nvSpPr>
        <p:spPr>
          <a:xfrm>
            <a:off x="8691561" y="1685925"/>
            <a:ext cx="3052764" cy="4270374"/>
          </a:xfrm>
          <a:prstGeom prst="rect">
            <a:avLst/>
          </a:prstGeom>
        </p:spPr>
        <p:txBody>
          <a:bodyPr>
            <a:normAutofit/>
          </a:bodyPr>
          <a:lstStyle>
            <a:lvl1pPr>
              <a:lnSpc>
                <a:spcPct val="90000"/>
              </a:lnSpc>
              <a:spcBef>
                <a:spcPts val="0"/>
              </a:spcBef>
              <a:spcAft>
                <a:spcPts val="0"/>
              </a:spcAft>
              <a:defRPr sz="2400" b="0" i="0">
                <a:solidFill>
                  <a:schemeClr val="tx2"/>
                </a:solidFill>
                <a:latin typeface="DINPro-Medium" pitchFamily="2" charset="0"/>
              </a:defRPr>
            </a:lvl1pPr>
            <a:lvl2pPr marL="0" indent="0">
              <a:lnSpc>
                <a:spcPct val="110000"/>
              </a:lnSpc>
              <a:spcBef>
                <a:spcPts val="1500"/>
              </a:spcBef>
              <a:tabLst/>
              <a:defRPr sz="1800" b="0" i="0">
                <a:solidFill>
                  <a:schemeClr val="tx1"/>
                </a:solidFill>
                <a:latin typeface="DINPro" pitchFamily="2" charset="0"/>
              </a:defRPr>
            </a:lvl2pPr>
          </a:lstStyle>
          <a:p>
            <a:r>
              <a:rPr lang="nl-NL" err="1"/>
              <a:t>Title</a:t>
            </a:r>
            <a:endParaRPr lang="nl-NL"/>
          </a:p>
          <a:p>
            <a:pPr lvl="1"/>
            <a:r>
              <a:rPr lang="nl-NL"/>
              <a:t>Body</a:t>
            </a:r>
          </a:p>
        </p:txBody>
      </p:sp>
      <p:sp>
        <p:nvSpPr>
          <p:cNvPr id="5" name="Tijdelijke aanduiding voor voettekst 4">
            <a:extLst>
              <a:ext uri="{FF2B5EF4-FFF2-40B4-BE49-F238E27FC236}">
                <a16:creationId xmlns:a16="http://schemas.microsoft.com/office/drawing/2014/main" id="{FDADBBBA-0594-BB4C-AE21-8F560B8ABA1C}"/>
              </a:ext>
            </a:extLst>
          </p:cNvPr>
          <p:cNvSpPr>
            <a:spLocks noGrp="1"/>
          </p:cNvSpPr>
          <p:nvPr>
            <p:ph type="ftr" sz="quarter" idx="15"/>
          </p:nvPr>
        </p:nvSpPr>
        <p:spPr/>
        <p:txBody>
          <a:bodyPr/>
          <a:lstStyle>
            <a:lvl1pPr>
              <a:defRPr/>
            </a:lvl1pPr>
          </a:lstStyle>
          <a:p>
            <a:r>
              <a:rPr lang="en-GB"/>
              <a:t>1 https://www.scivil.be/en/guide/communication-citizen-science</a:t>
            </a:r>
            <a:endParaRPr lang="nl-NL"/>
          </a:p>
        </p:txBody>
      </p:sp>
      <p:pic>
        <p:nvPicPr>
          <p:cNvPr id="25" name="Afbeelding 5">
            <a:extLst>
              <a:ext uri="{FF2B5EF4-FFF2-40B4-BE49-F238E27FC236}">
                <a16:creationId xmlns:a16="http://schemas.microsoft.com/office/drawing/2014/main" id="{C94FE580-587B-0B4A-8115-C8DDC69391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7" name="TypeTextLevel" hidden="1">
            <a:extLst>
              <a:ext uri="{FF2B5EF4-FFF2-40B4-BE49-F238E27FC236}">
                <a16:creationId xmlns:a16="http://schemas.microsoft.com/office/drawing/2014/main" id="{810C2A13-CF92-47CC-8BB1-C1C4211AF7A8}"/>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TextSlide</a:t>
            </a:r>
            <a:endParaRPr lang="nl-NL" sz="800" b="0" i="0">
              <a:latin typeface="DINPro" pitchFamily="2" charset="0"/>
            </a:endParaRPr>
          </a:p>
        </p:txBody>
      </p:sp>
      <p:sp>
        <p:nvSpPr>
          <p:cNvPr id="3" name="Slide Number Placeholder 2">
            <a:extLst>
              <a:ext uri="{FF2B5EF4-FFF2-40B4-BE49-F238E27FC236}">
                <a16:creationId xmlns:a16="http://schemas.microsoft.com/office/drawing/2014/main" id="{1774ABC8-21F7-4E05-85DA-D130C88A0958}"/>
              </a:ext>
            </a:extLst>
          </p:cNvPr>
          <p:cNvSpPr>
            <a:spLocks noGrp="1"/>
          </p:cNvSpPr>
          <p:nvPr>
            <p:ph type="sldNum" sz="quarter" idx="16"/>
          </p:nvPr>
        </p:nvSpPr>
        <p:spPr/>
        <p:txBody>
          <a:bodyPr/>
          <a:lstStyle/>
          <a:p>
            <a:fld id="{62D4B636-43B2-44B1-AD57-97EDEF3E577C}" type="slidenum">
              <a:rPr lang="en-GB" smtClean="0"/>
              <a:pPr/>
              <a:t>‹nr.›</a:t>
            </a:fld>
            <a:endParaRPr lang="en-GB"/>
          </a:p>
        </p:txBody>
      </p:sp>
    </p:spTree>
    <p:extLst>
      <p:ext uri="{BB962C8B-B14F-4D97-AF65-F5344CB8AC3E}">
        <p14:creationId xmlns:p14="http://schemas.microsoft.com/office/powerpoint/2010/main" val="3601263426"/>
      </p:ext>
    </p:extLst>
  </p:cSld>
  <p:clrMapOvr>
    <a:masterClrMapping/>
  </p:clrMapOvr>
  <p:extLst>
    <p:ext uri="{DCECCB84-F9BA-43D5-87BE-67443E8EF086}">
      <p15:sldGuideLst xmlns:p15="http://schemas.microsoft.com/office/powerpoint/2012/main">
        <p15:guide id="1" orient="horz" pos="2260">
          <p15:clr>
            <a:srgbClr val="FBAE40"/>
          </p15:clr>
        </p15:guide>
        <p15:guide id="2" orient="horz" pos="2540">
          <p15:clr>
            <a:srgbClr val="FBAE40"/>
          </p15:clr>
        </p15:guide>
        <p15:guide id="4" pos="2989">
          <p15:clr>
            <a:srgbClr val="FBAE40"/>
          </p15:clr>
        </p15:guide>
        <p15:guide id="5" pos="3268">
          <p15:clr>
            <a:srgbClr val="FBAE40"/>
          </p15:clr>
        </p15:guide>
        <p15:guide id="6" pos="5196">
          <p15:clr>
            <a:srgbClr val="FBAE40"/>
          </p15:clr>
        </p15:guide>
        <p15:guide id="7" pos="5476">
          <p15:clr>
            <a:srgbClr val="FBAE40"/>
          </p15:clr>
        </p15:guide>
        <p15:guide id="9" pos="1062">
          <p15:clr>
            <a:srgbClr val="FBAE40"/>
          </p15:clr>
        </p15:guide>
        <p15:guide id="11" pos="3082">
          <p15:clr>
            <a:srgbClr val="FBAE40"/>
          </p15:clr>
        </p15:guide>
        <p15:guide id="12" pos="3176">
          <p15:clr>
            <a:srgbClr val="FBAE40"/>
          </p15:clr>
        </p15:guide>
        <p15:guide id="13" pos="3940">
          <p15:clr>
            <a:srgbClr val="FBAE40"/>
          </p15:clr>
        </p15:guide>
        <p15:guide id="14" orient="horz" pos="2160">
          <p15:clr>
            <a:srgbClr val="FBAE40"/>
          </p15:clr>
        </p15:guide>
        <p15:guide id="15" orient="horz" pos="2352">
          <p15:clr>
            <a:srgbClr val="FBAE40"/>
          </p15:clr>
        </p15:guide>
        <p15:guide id="16" orient="horz" pos="244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FE1CA300-B451-A048-8408-FA52BBBC47A5}"/>
              </a:ext>
            </a:extLst>
          </p:cNvPr>
          <p:cNvSpPr>
            <a:spLocks noGrp="1"/>
          </p:cNvSpPr>
          <p:nvPr>
            <p:ph type="pic" sz="quarter" idx="10"/>
          </p:nvPr>
        </p:nvSpPr>
        <p:spPr>
          <a:xfrm>
            <a:off x="0" y="0"/>
            <a:ext cx="12193588" cy="6858000"/>
          </a:xfrm>
          <a:prstGeom prst="rect">
            <a:avLst/>
          </a:prstGeom>
          <a:solidFill>
            <a:srgbClr val="0077B3"/>
          </a:solidFill>
          <a:ln>
            <a:noFill/>
          </a:ln>
        </p:spPr>
        <p:txBody>
          <a:bodyPr/>
          <a:lstStyle/>
          <a:p>
            <a:r>
              <a:rPr lang="en-GB"/>
              <a:t>Click icon to add picture</a:t>
            </a:r>
            <a:endParaRPr lang="nl-NL"/>
          </a:p>
        </p:txBody>
      </p:sp>
      <p:sp>
        <p:nvSpPr>
          <p:cNvPr id="10" name="Tijdelijke aanduiding voor tekst 9">
            <a:extLst>
              <a:ext uri="{FF2B5EF4-FFF2-40B4-BE49-F238E27FC236}">
                <a16:creationId xmlns:a16="http://schemas.microsoft.com/office/drawing/2014/main" id="{7D79DC2E-4F5A-E045-8370-A849FB985C59}"/>
              </a:ext>
            </a:extLst>
          </p:cNvPr>
          <p:cNvSpPr>
            <a:spLocks noGrp="1"/>
          </p:cNvSpPr>
          <p:nvPr>
            <p:ph type="body" sz="quarter" idx="11" hasCustomPrompt="1"/>
          </p:nvPr>
        </p:nvSpPr>
        <p:spPr>
          <a:xfrm>
            <a:off x="450849" y="450850"/>
            <a:ext cx="3611599" cy="1349917"/>
          </a:xfrm>
          <a:prstGeom prst="rect">
            <a:avLst/>
          </a:prstGeom>
          <a:blipFill dpi="0" rotWithShape="1">
            <a:blip r:embed="rId2"/>
            <a:srcRect/>
            <a:tile tx="0" ty="0" sx="100000" sy="100000" flip="none" algn="tr"/>
          </a:blipFill>
          <a:effectLst>
            <a:outerShdw blurRad="190500" dist="63500" dir="2700000" algn="tl" rotWithShape="0">
              <a:prstClr val="black">
                <a:alpha val="15000"/>
              </a:prstClr>
            </a:outerShdw>
          </a:effectLst>
        </p:spPr>
        <p:txBody>
          <a:bodyPr wrap="square" lIns="360000" tIns="270000" rIns="360000" bIns="270000" anchor="t" anchorCtr="0">
            <a:spAutoFit/>
          </a:bodyPr>
          <a:lstStyle>
            <a:lvl1pPr>
              <a:lnSpc>
                <a:spcPct val="90000"/>
              </a:lnSpc>
              <a:spcBef>
                <a:spcPts val="0"/>
              </a:spcBef>
              <a:spcAft>
                <a:spcPts val="0"/>
              </a:spcAft>
              <a:defRPr sz="2400">
                <a:solidFill>
                  <a:srgbClr val="005CA9"/>
                </a:solidFill>
              </a:defRPr>
            </a:lvl1pPr>
            <a:lvl2pPr marL="0" indent="0">
              <a:lnSpc>
                <a:spcPct val="110000"/>
              </a:lnSpc>
              <a:spcBef>
                <a:spcPts val="1500"/>
              </a:spcBef>
              <a:tabLst/>
              <a:defRPr sz="1800">
                <a:solidFill>
                  <a:schemeClr val="tx1"/>
                </a:solidFill>
              </a:defRPr>
            </a:lvl2pPr>
          </a:lstStyle>
          <a:p>
            <a:r>
              <a:rPr lang="nl-NL" err="1"/>
              <a:t>Title</a:t>
            </a:r>
            <a:endParaRPr lang="nl-NL"/>
          </a:p>
          <a:p>
            <a:pPr lvl="1"/>
            <a:r>
              <a:rPr lang="nl-NL"/>
              <a:t>Body</a:t>
            </a:r>
          </a:p>
        </p:txBody>
      </p:sp>
      <p:sp>
        <p:nvSpPr>
          <p:cNvPr id="4" name="TypeTextLevel" hidden="1">
            <a:extLst>
              <a:ext uri="{FF2B5EF4-FFF2-40B4-BE49-F238E27FC236}">
                <a16:creationId xmlns:a16="http://schemas.microsoft.com/office/drawing/2014/main" id="{36D40590-4D6C-4940-801D-F2770FBA85A1}"/>
              </a:ext>
            </a:extLst>
          </p:cNvPr>
          <p:cNvSpPr txBox="1"/>
          <p:nvPr userDrawn="1"/>
        </p:nvSpPr>
        <p:spPr>
          <a:xfrm>
            <a:off x="-1680864" y="188640"/>
            <a:ext cx="1680864" cy="215444"/>
          </a:xfrm>
          <a:prstGeom prst="rect">
            <a:avLst/>
          </a:prstGeom>
          <a:noFill/>
        </p:spPr>
        <p:txBody>
          <a:bodyPr wrap="square" rtlCol="0">
            <a:spAutoFit/>
          </a:bodyPr>
          <a:lstStyle/>
          <a:p>
            <a:r>
              <a:rPr lang="nl-NL" sz="800" b="0" i="0" err="1">
                <a:latin typeface="DINPro" pitchFamily="2" charset="0"/>
              </a:rPr>
              <a:t>Caption</a:t>
            </a:r>
            <a:endParaRPr lang="nl-NL" sz="800" b="0" i="0">
              <a:latin typeface="DINPro" pitchFamily="2" charset="0"/>
            </a:endParaRPr>
          </a:p>
        </p:txBody>
      </p:sp>
    </p:spTree>
    <p:extLst>
      <p:ext uri="{BB962C8B-B14F-4D97-AF65-F5344CB8AC3E}">
        <p14:creationId xmlns:p14="http://schemas.microsoft.com/office/powerpoint/2010/main" val="3601741833"/>
      </p:ext>
    </p:extLst>
  </p:cSld>
  <p:clrMapOvr>
    <a:masterClrMapping/>
  </p:clrMapOvr>
  <p:extLst>
    <p:ext uri="{DCECCB84-F9BA-43D5-87BE-67443E8EF086}">
      <p15:sldGuideLst xmlns:p15="http://schemas.microsoft.com/office/powerpoint/2012/main">
        <p15:guide id="1" pos="3840">
          <p15:clr>
            <a:srgbClr val="FBAE40"/>
          </p15:clr>
        </p15:guide>
        <p15:guide id="2" pos="2466">
          <p15:clr>
            <a:srgbClr val="FBAE40"/>
          </p15:clr>
        </p15:guide>
        <p15:guide id="3" pos="2750">
          <p15:clr>
            <a:srgbClr val="FBAE40"/>
          </p15:clr>
        </p15:guide>
        <p15:guide id="4" pos="4934">
          <p15:clr>
            <a:srgbClr val="FBAE40"/>
          </p15:clr>
        </p15:guide>
        <p15:guide id="5" pos="52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27665E69-18C9-CF48-BFCD-B5F193A54EE1}"/>
              </a:ext>
            </a:extLst>
          </p:cNvPr>
          <p:cNvSpPr/>
          <p:nvPr userDrawn="1"/>
        </p:nvSpPr>
        <p:spPr>
          <a:xfrm flipH="1">
            <a:off x="-1" y="0"/>
            <a:ext cx="1235075" cy="6857999"/>
          </a:xfrm>
          <a:prstGeom prst="rect">
            <a:avLst/>
          </a:prstGeom>
          <a:solidFill>
            <a:srgbClr val="F2EF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latin typeface="DINPro" pitchFamily="2" charset="0"/>
            </a:endParaRPr>
          </a:p>
        </p:txBody>
      </p:sp>
      <p:sp>
        <p:nvSpPr>
          <p:cNvPr id="2" name="Title Placeholder 1"/>
          <p:cNvSpPr>
            <a:spLocks noGrp="1"/>
          </p:cNvSpPr>
          <p:nvPr>
            <p:ph type="title"/>
          </p:nvPr>
        </p:nvSpPr>
        <p:spPr>
          <a:xfrm>
            <a:off x="450850" y="451166"/>
            <a:ext cx="3653633" cy="782467"/>
          </a:xfrm>
          <a:prstGeom prst="rect">
            <a:avLst/>
          </a:prstGeom>
          <a:solidFill>
            <a:srgbClr val="0077B3"/>
          </a:solidFill>
        </p:spPr>
        <p:txBody>
          <a:bodyPr vert="horz" wrap="none" lIns="251999" tIns="216000" rIns="216000" bIns="216000" rtlCol="0" anchor="ctr">
            <a:spAutoFit/>
          </a:bodyPr>
          <a:lstStyle/>
          <a:p>
            <a:r>
              <a:rPr lang="nl-NL"/>
              <a:t>Klik om stijl te bewerken</a:t>
            </a:r>
            <a:endParaRPr lang="en-US"/>
          </a:p>
        </p:txBody>
      </p:sp>
      <p:sp>
        <p:nvSpPr>
          <p:cNvPr id="9" name="Tijdelijke aanduiding voor voettekst 8">
            <a:extLst>
              <a:ext uri="{FF2B5EF4-FFF2-40B4-BE49-F238E27FC236}">
                <a16:creationId xmlns:a16="http://schemas.microsoft.com/office/drawing/2014/main" id="{90943D11-E52B-384D-9FC1-2B4069AF57E7}"/>
              </a:ext>
            </a:extLst>
          </p:cNvPr>
          <p:cNvSpPr>
            <a:spLocks noGrp="1"/>
          </p:cNvSpPr>
          <p:nvPr>
            <p:ph type="ftr" sz="quarter" idx="3"/>
          </p:nvPr>
        </p:nvSpPr>
        <p:spPr>
          <a:xfrm>
            <a:off x="1685924" y="5957999"/>
            <a:ext cx="6925796" cy="900001"/>
          </a:xfrm>
          <a:prstGeom prst="rect">
            <a:avLst/>
          </a:prstGeom>
        </p:spPr>
        <p:txBody>
          <a:bodyPr vert="horz" lIns="0" tIns="0" rIns="0" bIns="0" rtlCol="0" anchor="ctr"/>
          <a:lstStyle>
            <a:lvl1pPr algn="l">
              <a:defRPr sz="1050" b="0" i="0">
                <a:solidFill>
                  <a:srgbClr val="7F7F7F"/>
                </a:solidFill>
                <a:latin typeface="DINPro" pitchFamily="2" charset="0"/>
              </a:defRPr>
            </a:lvl1pPr>
          </a:lstStyle>
          <a:p>
            <a:r>
              <a:rPr lang="en-GB"/>
              <a:t>1 https://www.scivil.be/en/guide/communication-citizen-science</a:t>
            </a:r>
            <a:endParaRPr lang="nl-NL"/>
          </a:p>
        </p:txBody>
      </p:sp>
      <p:sp>
        <p:nvSpPr>
          <p:cNvPr id="8" name="Text Placeholder 7">
            <a:extLst>
              <a:ext uri="{FF2B5EF4-FFF2-40B4-BE49-F238E27FC236}">
                <a16:creationId xmlns:a16="http://schemas.microsoft.com/office/drawing/2014/main" id="{616ED97E-E821-4DC0-8C69-9551871955F0}"/>
              </a:ext>
            </a:extLst>
          </p:cNvPr>
          <p:cNvSpPr>
            <a:spLocks noGrp="1"/>
          </p:cNvSpPr>
          <p:nvPr>
            <p:ph type="body" idx="1"/>
          </p:nvPr>
        </p:nvSpPr>
        <p:spPr>
          <a:xfrm>
            <a:off x="1684366" y="1684373"/>
            <a:ext cx="10058373" cy="4273628"/>
          </a:xfrm>
          <a:prstGeom prst="rect">
            <a:avLst/>
          </a:prstGeom>
        </p:spPr>
        <p:txBody>
          <a:bodyPr vert="horz" lIns="0" tIns="0" rIns="0" bIns="0" rtlCol="0">
            <a:noAutofit/>
          </a:bodyPr>
          <a:lstStyle/>
          <a:p>
            <a:pPr lvl="0"/>
            <a:r>
              <a:rPr lang="nl-NL"/>
              <a:t>Tekststijl van het model bewerken
Tweede niveau
Derde niveau
Vierde niveau
Vijfde niveau</a:t>
            </a:r>
            <a:endParaRPr lang="en-GB"/>
          </a:p>
        </p:txBody>
      </p:sp>
      <p:sp>
        <p:nvSpPr>
          <p:cNvPr id="4" name="Slide Number Placeholder 3">
            <a:extLst>
              <a:ext uri="{FF2B5EF4-FFF2-40B4-BE49-F238E27FC236}">
                <a16:creationId xmlns:a16="http://schemas.microsoft.com/office/drawing/2014/main" id="{D51362B0-D944-4CE2-971C-022869DCEFAE}"/>
              </a:ext>
            </a:extLst>
          </p:cNvPr>
          <p:cNvSpPr>
            <a:spLocks noGrp="1"/>
          </p:cNvSpPr>
          <p:nvPr>
            <p:ph type="sldNum" sz="quarter" idx="4"/>
          </p:nvPr>
        </p:nvSpPr>
        <p:spPr>
          <a:xfrm>
            <a:off x="450000" y="5958000"/>
            <a:ext cx="784800" cy="900000"/>
          </a:xfrm>
          <a:prstGeom prst="rect">
            <a:avLst/>
          </a:prstGeom>
        </p:spPr>
        <p:txBody>
          <a:bodyPr vert="horz" lIns="0" tIns="45720" rIns="91440" bIns="45720" rtlCol="0" anchor="ctr"/>
          <a:lstStyle>
            <a:lvl1pPr algn="l">
              <a:defRPr sz="1200" b="0" i="0">
                <a:solidFill>
                  <a:schemeClr val="tx1">
                    <a:tint val="75000"/>
                  </a:schemeClr>
                </a:solidFill>
                <a:latin typeface="DINPro" pitchFamily="2" charset="0"/>
              </a:defRPr>
            </a:lvl1pPr>
          </a:lstStyle>
          <a:p>
            <a:fld id="{62D4B636-43B2-44B1-AD57-97EDEF3E577C}" type="slidenum">
              <a:rPr lang="en-GB" smtClean="0"/>
              <a:pPr/>
              <a:t>‹nr.›</a:t>
            </a:fld>
            <a:endParaRPr lang="en-GB"/>
          </a:p>
        </p:txBody>
      </p:sp>
    </p:spTree>
    <p:extLst>
      <p:ext uri="{BB962C8B-B14F-4D97-AF65-F5344CB8AC3E}">
        <p14:creationId xmlns:p14="http://schemas.microsoft.com/office/powerpoint/2010/main" val="1952633024"/>
      </p:ext>
    </p:extLst>
  </p:cSld>
  <p:clrMap bg1="lt1" tx1="dk1" bg2="lt2" tx2="dk2" accent1="accent1" accent2="accent2" accent3="accent3" accent4="accent4" accent5="accent5" accent6="accent6" hlink="hlink" folHlink="folHlink"/>
  <p:sldLayoutIdLst>
    <p:sldLayoutId id="2147483888" r:id="rId1"/>
    <p:sldLayoutId id="2147483898" r:id="rId2"/>
    <p:sldLayoutId id="2147483874" r:id="rId3"/>
    <p:sldLayoutId id="2147483885" r:id="rId4"/>
    <p:sldLayoutId id="2147483890" r:id="rId5"/>
    <p:sldLayoutId id="2147483889" r:id="rId6"/>
    <p:sldLayoutId id="2147483896" r:id="rId7"/>
    <p:sldLayoutId id="2147483900" r:id="rId8"/>
    <p:sldLayoutId id="2147483893" r:id="rId9"/>
    <p:sldLayoutId id="2147483879" r:id="rId10"/>
    <p:sldLayoutId id="2147483883" r:id="rId11"/>
    <p:sldLayoutId id="2147483895" r:id="rId12"/>
    <p:sldLayoutId id="2147483892" r:id="rId13"/>
    <p:sldLayoutId id="2147483886" r:id="rId14"/>
    <p:sldLayoutId id="2147483901" r:id="rId15"/>
    <p:sldLayoutId id="2147483902" r:id="rId16"/>
    <p:sldLayoutId id="2147483899" r:id="rId17"/>
    <p:sldLayoutId id="2147483897" r:id="rId18"/>
  </p:sldLayoutIdLst>
  <p:hf hdr="0" dt="0"/>
  <p:txStyles>
    <p:titleStyle>
      <a:lvl1pPr algn="l" defTabSz="685800" rtl="0" eaLnBrk="1" latinLnBrk="0" hangingPunct="1">
        <a:lnSpc>
          <a:spcPct val="90000"/>
        </a:lnSpc>
        <a:spcBef>
          <a:spcPct val="0"/>
        </a:spcBef>
        <a:buNone/>
        <a:defRPr sz="2500" b="0" i="0" kern="1200">
          <a:solidFill>
            <a:schemeClr val="bg2"/>
          </a:solidFill>
          <a:latin typeface="DINPro-Medium" pitchFamily="2" charset="0"/>
          <a:ea typeface="+mj-ea"/>
          <a:cs typeface="+mj-cs"/>
        </a:defRPr>
      </a:lvl1pPr>
    </p:titleStyle>
    <p:bodyStyle>
      <a:lvl1pPr marL="0" indent="0" algn="l" defTabSz="685800" rtl="0" eaLnBrk="1" latinLnBrk="0" hangingPunct="1">
        <a:lnSpc>
          <a:spcPct val="110000"/>
        </a:lnSpc>
        <a:spcBef>
          <a:spcPts val="0"/>
        </a:spcBef>
        <a:spcAft>
          <a:spcPts val="0"/>
        </a:spcAft>
        <a:buFont typeface="Arial" panose="020B0604020202020204" pitchFamily="34" charset="0"/>
        <a:buNone/>
        <a:defRPr sz="2400" b="0" i="0" kern="1200">
          <a:solidFill>
            <a:schemeClr val="tx2"/>
          </a:solidFill>
          <a:latin typeface="DINPro-Medium" pitchFamily="2" charset="0"/>
          <a:ea typeface="+mn-ea"/>
          <a:cs typeface="+mn-cs"/>
        </a:defRPr>
      </a:lvl1pPr>
      <a:lvl2pPr marL="0" indent="0" algn="l" defTabSz="685800" rtl="0" eaLnBrk="1" latinLnBrk="0" hangingPunct="1">
        <a:lnSpc>
          <a:spcPct val="110000"/>
        </a:lnSpc>
        <a:spcBef>
          <a:spcPts val="0"/>
        </a:spcBef>
        <a:buFont typeface="Arial" panose="020B0604020202020204" pitchFamily="34" charset="0"/>
        <a:buNone/>
        <a:tabLst/>
        <a:defRPr sz="1800" b="0" i="0" kern="1200">
          <a:solidFill>
            <a:schemeClr val="tx1"/>
          </a:solidFill>
          <a:latin typeface="DINPro" pitchFamily="2" charset="0"/>
          <a:ea typeface="+mn-ea"/>
          <a:cs typeface="+mn-cs"/>
        </a:defRPr>
      </a:lvl2pPr>
      <a:lvl3pPr marL="450850" indent="-277813" algn="l" defTabSz="685800" rtl="0" eaLnBrk="1" latinLnBrk="0" hangingPunct="1">
        <a:lnSpc>
          <a:spcPct val="110000"/>
        </a:lnSpc>
        <a:spcBef>
          <a:spcPts val="0"/>
        </a:spcBef>
        <a:buFont typeface="Arial" panose="020B0604020202020204" pitchFamily="34" charset="0"/>
        <a:buChar char="•"/>
        <a:tabLst/>
        <a:defRPr sz="1800" b="0" i="0" kern="1200" baseline="0">
          <a:solidFill>
            <a:schemeClr val="tx1"/>
          </a:solidFill>
          <a:latin typeface="DINPro" pitchFamily="2" charset="0"/>
          <a:ea typeface="+mn-ea"/>
          <a:cs typeface="Calibri Light" panose="020F0302020204030204" pitchFamily="34" charset="0"/>
        </a:defRPr>
      </a:lvl3pPr>
      <a:lvl4pPr marL="625475" indent="-174625" algn="l" defTabSz="685800" rtl="0" eaLnBrk="1" latinLnBrk="0" hangingPunct="1">
        <a:lnSpc>
          <a:spcPct val="110000"/>
        </a:lnSpc>
        <a:spcBef>
          <a:spcPts val="0"/>
        </a:spcBef>
        <a:buFont typeface="Arial" panose="020B0604020202020204" pitchFamily="34" charset="0"/>
        <a:buChar char="•"/>
        <a:tabLst/>
        <a:defRPr lang="en-US" sz="1800" b="0" i="0" kern="1200" dirty="0">
          <a:solidFill>
            <a:schemeClr val="tx1"/>
          </a:solidFill>
          <a:latin typeface="DINPro" pitchFamily="2" charset="0"/>
          <a:ea typeface="+mn-ea"/>
          <a:cs typeface="+mn-cs"/>
        </a:defRPr>
      </a:lvl4pPr>
      <a:lvl5pPr marL="809625"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4" userDrawn="1">
          <p15:clr>
            <a:srgbClr val="F26B43"/>
          </p15:clr>
        </p15:guide>
        <p15:guide id="4" orient="horz" pos="778" userDrawn="1">
          <p15:clr>
            <a:srgbClr val="F26B43"/>
          </p15:clr>
        </p15:guide>
        <p15:guide id="10" pos="7398" userDrawn="1">
          <p15:clr>
            <a:srgbClr val="F26B43"/>
          </p15:clr>
        </p15:guide>
        <p15:guide id="11" orient="horz" pos="3752" userDrawn="1">
          <p15:clr>
            <a:srgbClr val="F26B43"/>
          </p15:clr>
        </p15:guide>
        <p15:guide id="12" orient="horz" pos="4036" userDrawn="1">
          <p15:clr>
            <a:srgbClr val="F26B43"/>
          </p15:clr>
        </p15:guide>
        <p15:guide id="13" pos="284" userDrawn="1">
          <p15:clr>
            <a:srgbClr val="F26B43"/>
          </p15:clr>
        </p15:guide>
        <p15:guide id="15" orient="horz" pos="10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B.a.kreuger@vu.n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bin"/><Relationship Id="rId4" Type="http://schemas.openxmlformats.org/officeDocument/2006/relationships/hyperlink" Target="https://vu.nl/nl/medewerker/universiteitsbibliotheek/wetenschap-in-de-wolken-samen-werken-aan-burgerwetenscha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floodcitisense.webflow.io/" TargetMode="External"/><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B.a.kreuger@vu.nl"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bin"/><Relationship Id="rId4" Type="http://schemas.openxmlformats.org/officeDocument/2006/relationships/hyperlink" Target="https://vu.nl/nl/medewerker/universiteitsbibliotheek/wetenschap-in-de-wolken-samen-werken-aan-burgerwetenscha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tekst 18">
            <a:extLst>
              <a:ext uri="{FF2B5EF4-FFF2-40B4-BE49-F238E27FC236}">
                <a16:creationId xmlns:a16="http://schemas.microsoft.com/office/drawing/2014/main" id="{77B0A911-F831-3A4B-8A9F-94400B12644B}"/>
              </a:ext>
            </a:extLst>
          </p:cNvPr>
          <p:cNvSpPr>
            <a:spLocks noGrp="1"/>
          </p:cNvSpPr>
          <p:nvPr>
            <p:ph type="body" sz="quarter" idx="18"/>
          </p:nvPr>
        </p:nvSpPr>
        <p:spPr>
          <a:xfrm>
            <a:off x="900113" y="2136775"/>
            <a:ext cx="5196681" cy="3819525"/>
          </a:xfrm>
        </p:spPr>
        <p:txBody>
          <a:bodyPr vert="horz" lIns="0" tIns="0" rIns="0" bIns="0" rtlCol="0" anchor="t">
            <a:noAutofit/>
          </a:bodyPr>
          <a:lstStyle/>
          <a:p>
            <a:r>
              <a:rPr lang="en-GB" dirty="0"/>
              <a:t>Community Building for Citizen Science</a:t>
            </a:r>
          </a:p>
          <a:p>
            <a:r>
              <a:rPr lang="en-GB" sz="2400" dirty="0"/>
              <a:t>Practical Workshop for Scientists, Policy Makers, and Citizen Science Practitioners</a:t>
            </a:r>
          </a:p>
          <a:p>
            <a:pPr lvl="1"/>
            <a:endParaRPr lang="en-GB" dirty="0"/>
          </a:p>
          <a:p>
            <a:pPr lvl="2" indent="-277495"/>
            <a:r>
              <a:rPr lang="en-GB" dirty="0"/>
              <a:t>Date: September 26</a:t>
            </a:r>
            <a:r>
              <a:rPr lang="en-GB" baseline="30000" dirty="0"/>
              <a:t>th</a:t>
            </a:r>
            <a:r>
              <a:rPr lang="en-GB" dirty="0"/>
              <a:t> </a:t>
            </a:r>
          </a:p>
          <a:p>
            <a:pPr lvl="2" indent="-277495"/>
            <a:r>
              <a:rPr lang="en-GB" dirty="0"/>
              <a:t>Bram Kreuger – University library VU Amsterdam</a:t>
            </a:r>
          </a:p>
          <a:p>
            <a:pPr lvl="2" indent="-277495"/>
            <a:r>
              <a:rPr lang="en-GB" dirty="0">
                <a:hlinkClick r:id="rId3">
                  <a:extLst>
                    <a:ext uri="{A12FA001-AC4F-418D-AE19-62706E023703}">
                      <ahyp:hlinkClr xmlns:ahyp="http://schemas.microsoft.com/office/drawing/2018/hyperlinkcolor" val="tx"/>
                    </a:ext>
                  </a:extLst>
                </a:hlinkClick>
              </a:rPr>
              <a:t>B.a.kreuger@vu.nl</a:t>
            </a:r>
            <a:endParaRPr lang="en-GB" dirty="0"/>
          </a:p>
          <a:p>
            <a:pPr lvl="2" indent="-277495"/>
            <a:r>
              <a:rPr lang="en-GB" dirty="0" err="1">
                <a:hlinkClick r:id="rId4">
                  <a:extLst>
                    <a:ext uri="{A12FA001-AC4F-418D-AE19-62706E023703}">
                      <ahyp:hlinkClr xmlns:ahyp="http://schemas.microsoft.com/office/drawing/2018/hyperlinkcolor" val="tx"/>
                    </a:ext>
                  </a:extLst>
                </a:hlinkClick>
              </a:rPr>
              <a:t>Wetenschap</a:t>
            </a:r>
            <a:r>
              <a:rPr lang="en-GB" dirty="0">
                <a:hlinkClick r:id="rId4">
                  <a:extLst>
                    <a:ext uri="{A12FA001-AC4F-418D-AE19-62706E023703}">
                      <ahyp:hlinkClr xmlns:ahyp="http://schemas.microsoft.com/office/drawing/2018/hyperlinkcolor" val="tx"/>
                    </a:ext>
                  </a:extLst>
                </a:hlinkClick>
              </a:rPr>
              <a:t> in de </a:t>
            </a:r>
            <a:r>
              <a:rPr lang="en-GB" dirty="0" err="1">
                <a:hlinkClick r:id="rId4">
                  <a:extLst>
                    <a:ext uri="{A12FA001-AC4F-418D-AE19-62706E023703}">
                      <ahyp:hlinkClr xmlns:ahyp="http://schemas.microsoft.com/office/drawing/2018/hyperlinkcolor" val="tx"/>
                    </a:ext>
                  </a:extLst>
                </a:hlinkClick>
              </a:rPr>
              <a:t>wolken</a:t>
            </a:r>
            <a:endParaRPr lang="en-GB" dirty="0"/>
          </a:p>
          <a:p>
            <a:pPr lvl="2" indent="-277495"/>
            <a:endParaRPr lang="en-GB" dirty="0"/>
          </a:p>
        </p:txBody>
      </p:sp>
      <p:pic>
        <p:nvPicPr>
          <p:cNvPr id="6" name="Tijdelijke aanduiding voor afbeelding 5">
            <a:extLst>
              <a:ext uri="{FF2B5EF4-FFF2-40B4-BE49-F238E27FC236}">
                <a16:creationId xmlns:a16="http://schemas.microsoft.com/office/drawing/2014/main" id="{CC806E98-6A8A-1B2E-5FFF-3D429E27EB20}"/>
              </a:ext>
            </a:extLst>
          </p:cNvPr>
          <p:cNvPicPr>
            <a:picLocks noGrp="1" noChangeAspect="1"/>
          </p:cNvPicPr>
          <p:nvPr>
            <p:ph type="pic" sz="quarter" idx="19"/>
          </p:nvPr>
        </p:nvPicPr>
        <p:blipFill>
          <a:blip r:embed="rId5"/>
          <a:srcRect t="6471" b="6471"/>
          <a:stretch>
            <a:fillRect/>
          </a:stretch>
        </p:blipFill>
        <p:spPr/>
      </p:pic>
    </p:spTree>
    <p:extLst>
      <p:ext uri="{BB962C8B-B14F-4D97-AF65-F5344CB8AC3E}">
        <p14:creationId xmlns:p14="http://schemas.microsoft.com/office/powerpoint/2010/main" val="140367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938F6-B16C-B16E-505B-D3BE2C689EA3}"/>
              </a:ext>
            </a:extLst>
          </p:cNvPr>
          <p:cNvSpPr>
            <a:spLocks noGrp="1"/>
          </p:cNvSpPr>
          <p:nvPr>
            <p:ph type="title"/>
          </p:nvPr>
        </p:nvSpPr>
        <p:spPr>
          <a:xfrm>
            <a:off x="450850" y="452608"/>
            <a:ext cx="3808226" cy="782467"/>
          </a:xfrm>
        </p:spPr>
        <p:txBody>
          <a:bodyPr/>
          <a:lstStyle/>
          <a:p>
            <a:r>
              <a:rPr lang="en-GB" dirty="0"/>
              <a:t>Setting Project Objectives</a:t>
            </a:r>
            <a:endParaRPr lang="nl-NL" dirty="0"/>
          </a:p>
        </p:txBody>
      </p:sp>
      <p:sp>
        <p:nvSpPr>
          <p:cNvPr id="6" name="Tijdelijke aanduiding voor dianummer 5">
            <a:extLst>
              <a:ext uri="{FF2B5EF4-FFF2-40B4-BE49-F238E27FC236}">
                <a16:creationId xmlns:a16="http://schemas.microsoft.com/office/drawing/2014/main" id="{4ED5BA02-41A5-78F8-E4E9-5016D9D3C2AE}"/>
              </a:ext>
            </a:extLst>
          </p:cNvPr>
          <p:cNvSpPr>
            <a:spLocks noGrp="1"/>
          </p:cNvSpPr>
          <p:nvPr>
            <p:ph type="sldNum" sz="quarter" idx="16"/>
          </p:nvPr>
        </p:nvSpPr>
        <p:spPr/>
        <p:txBody>
          <a:bodyPr/>
          <a:lstStyle/>
          <a:p>
            <a:fld id="{62D4B636-43B2-44B1-AD57-97EDEF3E577C}" type="slidenum">
              <a:rPr lang="en-GB" smtClean="0"/>
              <a:pPr/>
              <a:t>10</a:t>
            </a:fld>
            <a:endParaRPr lang="en-GB"/>
          </a:p>
        </p:txBody>
      </p:sp>
      <p:sp>
        <p:nvSpPr>
          <p:cNvPr id="8" name="Tijdelijke aanduiding voor tekst 7">
            <a:extLst>
              <a:ext uri="{FF2B5EF4-FFF2-40B4-BE49-F238E27FC236}">
                <a16:creationId xmlns:a16="http://schemas.microsoft.com/office/drawing/2014/main" id="{B02C1178-D91E-25CA-41AA-E0E1695612CA}"/>
              </a:ext>
            </a:extLst>
          </p:cNvPr>
          <p:cNvSpPr>
            <a:spLocks noGrp="1"/>
          </p:cNvSpPr>
          <p:nvPr>
            <p:ph type="body" sz="quarter" idx="13"/>
          </p:nvPr>
        </p:nvSpPr>
        <p:spPr>
          <a:xfrm>
            <a:off x="1685925" y="1685925"/>
            <a:ext cx="4522369" cy="4270375"/>
          </a:xfrm>
        </p:spPr>
        <p:txBody>
          <a:bodyPr>
            <a:normAutofit fontScale="92500" lnSpcReduction="20000"/>
          </a:bodyPr>
          <a:lstStyle/>
          <a:p>
            <a:pPr algn="l" rtl="0" fontAlgn="base">
              <a:buFont typeface="Arial" panose="020B0604020202020204" pitchFamily="34" charset="0"/>
              <a:buChar char="•"/>
            </a:pPr>
            <a:r>
              <a:rPr lang="en-GB" sz="2400" b="0" i="0" dirty="0">
                <a:solidFill>
                  <a:srgbClr val="000000"/>
                </a:solidFill>
                <a:effectLst/>
                <a:latin typeface="DINPro-Medium" pitchFamily="50" charset="0"/>
              </a:rPr>
              <a:t> Why define objectives?</a:t>
            </a:r>
          </a:p>
          <a:p>
            <a:pPr algn="l" rtl="0" fontAlgn="base">
              <a:buFont typeface="Arial" panose="020B0604020202020204" pitchFamily="34" charset="0"/>
              <a:buChar char="•"/>
            </a:pPr>
            <a:r>
              <a:rPr lang="en-GB" sz="2400" b="0" i="0" dirty="0">
                <a:solidFill>
                  <a:srgbClr val="000000"/>
                </a:solidFill>
                <a:effectLst/>
                <a:latin typeface="DINPro-Medium" pitchFamily="50" charset="0"/>
              </a:rPr>
              <a:t> Guide your communication strategies</a:t>
            </a:r>
          </a:p>
          <a:p>
            <a:pPr algn="l" rtl="0" fontAlgn="base">
              <a:buFont typeface="Arial" panose="020B0604020202020204" pitchFamily="34" charset="0"/>
              <a:buChar char="•"/>
            </a:pPr>
            <a:r>
              <a:rPr lang="en-GB" dirty="0">
                <a:solidFill>
                  <a:srgbClr val="000000"/>
                </a:solidFill>
                <a:latin typeface="DINPro-Medium" pitchFamily="50" charset="0"/>
              </a:rPr>
              <a:t> </a:t>
            </a:r>
            <a:r>
              <a:rPr lang="en-GB" sz="2400" b="0" i="0" dirty="0">
                <a:solidFill>
                  <a:srgbClr val="000000"/>
                </a:solidFill>
                <a:effectLst/>
                <a:latin typeface="DINPro-Medium" pitchFamily="50" charset="0"/>
              </a:rPr>
              <a:t>Align with audience needs</a:t>
            </a:r>
          </a:p>
          <a:p>
            <a:pPr algn="l" rtl="0" fontAlgn="base">
              <a:buFont typeface="Arial" panose="020B0604020202020204" pitchFamily="34" charset="0"/>
              <a:buChar char="•"/>
            </a:pPr>
            <a:endParaRPr lang="en-GB" sz="2400" b="0" i="0" dirty="0">
              <a:solidFill>
                <a:srgbClr val="000000"/>
              </a:solidFill>
              <a:effectLst/>
              <a:latin typeface="DINPro-Medium" pitchFamily="50" charset="0"/>
            </a:endParaRPr>
          </a:p>
          <a:p>
            <a:pPr algn="l" rtl="0" fontAlgn="base">
              <a:buFont typeface="Arial" panose="020B0604020202020204" pitchFamily="34" charset="0"/>
              <a:buChar char="•"/>
            </a:pPr>
            <a:r>
              <a:rPr lang="en-GB" sz="2400" b="0" i="0" dirty="0">
                <a:solidFill>
                  <a:srgbClr val="000000"/>
                </a:solidFill>
                <a:effectLst/>
                <a:latin typeface="DINPro-Medium" pitchFamily="50" charset="0"/>
              </a:rPr>
              <a:t> </a:t>
            </a:r>
            <a:r>
              <a:rPr lang="en-GB" sz="2400" b="1" i="0" dirty="0">
                <a:solidFill>
                  <a:srgbClr val="000000"/>
                </a:solidFill>
                <a:effectLst/>
                <a:latin typeface="DINPro-Medium" pitchFamily="50" charset="0"/>
              </a:rPr>
              <a:t>Exercise</a:t>
            </a:r>
            <a:r>
              <a:rPr lang="en-GB" sz="2400" b="0" i="0" dirty="0">
                <a:solidFill>
                  <a:srgbClr val="000000"/>
                </a:solidFill>
                <a:effectLst/>
                <a:latin typeface="DINPro-Medium" pitchFamily="50" charset="0"/>
              </a:rPr>
              <a:t>: </a:t>
            </a:r>
            <a:r>
              <a:rPr lang="en-GB" sz="2400" i="0" dirty="0">
                <a:solidFill>
                  <a:srgbClr val="000000"/>
                </a:solidFill>
                <a:effectLst/>
                <a:latin typeface="DINPro-Medium" pitchFamily="50" charset="0"/>
              </a:rPr>
              <a:t>Define Objectives</a:t>
            </a:r>
          </a:p>
          <a:p>
            <a:pPr algn="l" rtl="0" fontAlgn="base">
              <a:buFont typeface="Arial" panose="020B0604020202020204" pitchFamily="34" charset="0"/>
              <a:buChar char="•"/>
            </a:pPr>
            <a:r>
              <a:rPr lang="en-GB" dirty="0">
                <a:solidFill>
                  <a:srgbClr val="000000"/>
                </a:solidFill>
                <a:latin typeface="DINPro-Medium" pitchFamily="50" charset="0"/>
              </a:rPr>
              <a:t> </a:t>
            </a:r>
            <a:r>
              <a:rPr lang="en-GB" sz="2400" b="0" i="0" dirty="0">
                <a:solidFill>
                  <a:srgbClr val="000000"/>
                </a:solidFill>
                <a:effectLst/>
                <a:latin typeface="DINPro-Medium" pitchFamily="50" charset="0"/>
              </a:rPr>
              <a:t>Each group selects a project and sets specific objectives</a:t>
            </a:r>
          </a:p>
          <a:p>
            <a:pPr algn="l" rtl="0" fontAlgn="base"/>
            <a:endParaRPr lang="en-GB" dirty="0">
              <a:solidFill>
                <a:srgbClr val="000000"/>
              </a:solidFill>
              <a:latin typeface="DINPro-Medium" pitchFamily="50" charset="0"/>
            </a:endParaRPr>
          </a:p>
          <a:p>
            <a:pPr marL="457200" indent="-457200" algn="l" rtl="0" fontAlgn="base">
              <a:buFont typeface="+mj-lt"/>
              <a:buAutoNum type="arabicPeriod"/>
            </a:pPr>
            <a:r>
              <a:rPr lang="en-GB" sz="2400" b="0" i="0" dirty="0">
                <a:solidFill>
                  <a:srgbClr val="000000"/>
                </a:solidFill>
                <a:effectLst/>
                <a:latin typeface="DINPro-Medium" pitchFamily="50" charset="0"/>
              </a:rPr>
              <a:t>Contribution to science</a:t>
            </a:r>
          </a:p>
          <a:p>
            <a:pPr marL="457200" indent="-457200" algn="l" rtl="0" fontAlgn="base">
              <a:buFont typeface="+mj-lt"/>
              <a:buAutoNum type="arabicPeriod"/>
            </a:pPr>
            <a:r>
              <a:rPr lang="en-GB" sz="2400" b="0" i="0" dirty="0">
                <a:solidFill>
                  <a:srgbClr val="000000"/>
                </a:solidFill>
                <a:effectLst/>
                <a:latin typeface="DINPro-Medium" pitchFamily="50" charset="0"/>
              </a:rPr>
              <a:t>Education</a:t>
            </a:r>
          </a:p>
          <a:p>
            <a:pPr marL="457200" indent="-457200" algn="l" rtl="0" fontAlgn="base">
              <a:buFont typeface="+mj-lt"/>
              <a:buAutoNum type="arabicPeriod"/>
            </a:pPr>
            <a:r>
              <a:rPr lang="en-GB" sz="2400" b="0" i="0" dirty="0">
                <a:solidFill>
                  <a:srgbClr val="000000"/>
                </a:solidFill>
                <a:effectLst/>
                <a:latin typeface="DINPro-Medium" pitchFamily="50" charset="0"/>
              </a:rPr>
              <a:t>Engagement of citizens as stakeholders</a:t>
            </a:r>
          </a:p>
          <a:p>
            <a:pPr marL="457200" indent="-457200" algn="l" rtl="0" fontAlgn="base">
              <a:buFont typeface="+mj-lt"/>
              <a:buAutoNum type="arabicPeriod"/>
            </a:pPr>
            <a:endParaRPr lang="en-GB" dirty="0">
              <a:solidFill>
                <a:srgbClr val="000000"/>
              </a:solidFill>
              <a:latin typeface="DINPro-Medium" pitchFamily="50" charset="0"/>
            </a:endParaRPr>
          </a:p>
          <a:p>
            <a:pPr algn="l" rtl="0" fontAlgn="base"/>
            <a:r>
              <a:rPr lang="en-GB" sz="2400" b="0" i="0" dirty="0">
                <a:solidFill>
                  <a:schemeClr val="accent6"/>
                </a:solidFill>
                <a:effectLst/>
                <a:latin typeface="DINPro-Medium" pitchFamily="50" charset="0"/>
              </a:rPr>
              <a:t>Ex: “By transcribing historical documents. Citizens will contribute to science and learn transcribing methods”</a:t>
            </a:r>
          </a:p>
          <a:p>
            <a:endParaRPr lang="en-NL" dirty="0"/>
          </a:p>
        </p:txBody>
      </p:sp>
      <p:sp>
        <p:nvSpPr>
          <p:cNvPr id="9" name="Tijdelijke aanduiding voor voettekst 8">
            <a:extLst>
              <a:ext uri="{FF2B5EF4-FFF2-40B4-BE49-F238E27FC236}">
                <a16:creationId xmlns:a16="http://schemas.microsoft.com/office/drawing/2014/main" id="{8184FE79-CC5B-6554-3017-7EA49683336D}"/>
              </a:ext>
            </a:extLst>
          </p:cNvPr>
          <p:cNvSpPr>
            <a:spLocks noGrp="1"/>
          </p:cNvSpPr>
          <p:nvPr>
            <p:ph type="ftr" sz="quarter" idx="15"/>
          </p:nvPr>
        </p:nvSpPr>
        <p:spPr/>
        <p:txBody>
          <a:bodyPr/>
          <a:lstStyle/>
          <a:p>
            <a:r>
              <a:rPr lang="en-GB"/>
              <a:t>1 https://www.scivil.be/en/guide/communication-citizen-science</a:t>
            </a:r>
            <a:endParaRPr lang="nl-NL"/>
          </a:p>
        </p:txBody>
      </p:sp>
      <p:sp>
        <p:nvSpPr>
          <p:cNvPr id="14" name="AutoShape 4">
            <a:extLst>
              <a:ext uri="{FF2B5EF4-FFF2-40B4-BE49-F238E27FC236}">
                <a16:creationId xmlns:a16="http://schemas.microsoft.com/office/drawing/2014/main" id="{F7489FA1-5856-38EF-E2BC-0FB30C0192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16" name="Afbeelding 15">
            <a:extLst>
              <a:ext uri="{FF2B5EF4-FFF2-40B4-BE49-F238E27FC236}">
                <a16:creationId xmlns:a16="http://schemas.microsoft.com/office/drawing/2014/main" id="{4CEDB8C8-0545-CBF1-CD53-B2D4072610A9}"/>
              </a:ext>
            </a:extLst>
          </p:cNvPr>
          <p:cNvPicPr>
            <a:picLocks noChangeAspect="1"/>
          </p:cNvPicPr>
          <p:nvPr/>
        </p:nvPicPr>
        <p:blipFill rotWithShape="1">
          <a:blip r:embed="rId2"/>
          <a:srcRect r="47956"/>
          <a:stretch/>
        </p:blipFill>
        <p:spPr>
          <a:xfrm>
            <a:off x="6809385" y="0"/>
            <a:ext cx="5384204" cy="5911726"/>
          </a:xfrm>
          <a:prstGeom prst="rect">
            <a:avLst/>
          </a:prstGeom>
        </p:spPr>
      </p:pic>
    </p:spTree>
    <p:extLst>
      <p:ext uri="{BB962C8B-B14F-4D97-AF65-F5344CB8AC3E}">
        <p14:creationId xmlns:p14="http://schemas.microsoft.com/office/powerpoint/2010/main" val="28118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938F6-B16C-B16E-505B-D3BE2C689EA3}"/>
              </a:ext>
            </a:extLst>
          </p:cNvPr>
          <p:cNvSpPr>
            <a:spLocks noGrp="1"/>
          </p:cNvSpPr>
          <p:nvPr>
            <p:ph type="title"/>
          </p:nvPr>
        </p:nvSpPr>
        <p:spPr>
          <a:xfrm>
            <a:off x="450850" y="452608"/>
            <a:ext cx="4655766" cy="782467"/>
          </a:xfrm>
        </p:spPr>
        <p:txBody>
          <a:bodyPr/>
          <a:lstStyle/>
          <a:p>
            <a:r>
              <a:rPr lang="en-GB" dirty="0"/>
              <a:t>Determining Engagement Levels</a:t>
            </a:r>
            <a:endParaRPr lang="nl-NL" dirty="0"/>
          </a:p>
        </p:txBody>
      </p:sp>
      <p:sp>
        <p:nvSpPr>
          <p:cNvPr id="3" name="Tijdelijke aanduiding voor tekst 2">
            <a:extLst>
              <a:ext uri="{FF2B5EF4-FFF2-40B4-BE49-F238E27FC236}">
                <a16:creationId xmlns:a16="http://schemas.microsoft.com/office/drawing/2014/main" id="{A7A10348-725C-8B9E-6F8C-89B0E5E99B37}"/>
              </a:ext>
            </a:extLst>
          </p:cNvPr>
          <p:cNvSpPr>
            <a:spLocks noGrp="1"/>
          </p:cNvSpPr>
          <p:nvPr>
            <p:ph type="body" sz="quarter" idx="13"/>
          </p:nvPr>
        </p:nvSpPr>
        <p:spPr>
          <a:xfrm>
            <a:off x="1685926" y="1685925"/>
            <a:ext cx="4867274" cy="4270375"/>
          </a:xfrm>
        </p:spPr>
        <p:txBody>
          <a:bodyPr vert="horz" lIns="0" tIns="0" rIns="0" bIns="0" rtlCol="0" anchor="t">
            <a:normAutofit fontScale="92500"/>
          </a:bodyPr>
          <a:lstStyle/>
          <a:p>
            <a:pPr marL="342900" indent="-342900">
              <a:lnSpc>
                <a:spcPct val="100000"/>
              </a:lnSpc>
              <a:buFont typeface="Arial" panose="020B0604020202020204" pitchFamily="34" charset="0"/>
              <a:buChar char="•"/>
            </a:pPr>
            <a:r>
              <a:rPr lang="en-GB" i="0" dirty="0">
                <a:solidFill>
                  <a:srgbClr val="000000"/>
                </a:solidFill>
                <a:effectLst/>
                <a:latin typeface="DINPro-Medium" pitchFamily="50" charset="0"/>
              </a:rPr>
              <a:t>Determine how citizens will participate</a:t>
            </a:r>
          </a:p>
          <a:p>
            <a:pPr marL="342900" indent="-342900">
              <a:lnSpc>
                <a:spcPct val="100000"/>
              </a:lnSpc>
              <a:buFont typeface="Arial" panose="020B0604020202020204" pitchFamily="34" charset="0"/>
              <a:buChar char="•"/>
            </a:pPr>
            <a:endParaRPr lang="en-GB" b="1" dirty="0">
              <a:solidFill>
                <a:srgbClr val="000000"/>
              </a:solidFill>
              <a:latin typeface="DINPro-Medium" pitchFamily="50" charset="0"/>
            </a:endParaRPr>
          </a:p>
          <a:p>
            <a:pPr marL="342900" indent="-342900">
              <a:lnSpc>
                <a:spcPct val="100000"/>
              </a:lnSpc>
              <a:buFont typeface="Arial" panose="020B0604020202020204" pitchFamily="34" charset="0"/>
              <a:buChar char="•"/>
            </a:pPr>
            <a:r>
              <a:rPr lang="en-GB" b="1" i="0" dirty="0">
                <a:solidFill>
                  <a:srgbClr val="000000"/>
                </a:solidFill>
                <a:effectLst/>
                <a:latin typeface="DINPro-Medium" pitchFamily="50" charset="0"/>
              </a:rPr>
              <a:t>Exercise</a:t>
            </a:r>
            <a:r>
              <a:rPr lang="en-GB" b="0" i="0" dirty="0">
                <a:solidFill>
                  <a:srgbClr val="000000"/>
                </a:solidFill>
                <a:effectLst/>
                <a:latin typeface="DINPro-Medium" pitchFamily="50" charset="0"/>
              </a:rPr>
              <a:t>: Choose Engagement Level</a:t>
            </a:r>
          </a:p>
          <a:p>
            <a:pPr marL="342900" indent="-342900">
              <a:lnSpc>
                <a:spcPct val="100000"/>
              </a:lnSpc>
              <a:buFont typeface="Arial" panose="020B0604020202020204" pitchFamily="34" charset="0"/>
              <a:buChar char="•"/>
            </a:pPr>
            <a:r>
              <a:rPr lang="en-GB" b="0" i="0" dirty="0">
                <a:solidFill>
                  <a:srgbClr val="000000"/>
                </a:solidFill>
                <a:effectLst/>
                <a:latin typeface="DINPro-Medium" pitchFamily="50" charset="0"/>
              </a:rPr>
              <a:t>Groups choose the appropriate engagement level for their project</a:t>
            </a:r>
          </a:p>
          <a:p>
            <a:pPr marL="342900" indent="-342900">
              <a:lnSpc>
                <a:spcPct val="100000"/>
              </a:lnSpc>
              <a:buFont typeface="Arial" panose="020B0604020202020204" pitchFamily="34" charset="0"/>
              <a:buChar char="•"/>
            </a:pPr>
            <a:r>
              <a:rPr lang="en-GB" b="0" i="0" dirty="0">
                <a:solidFill>
                  <a:srgbClr val="000000"/>
                </a:solidFill>
                <a:effectLst/>
                <a:latin typeface="DINPro-Medium" pitchFamily="50" charset="0"/>
              </a:rPr>
              <a:t>Justify the choice based on objectives and resources</a:t>
            </a:r>
          </a:p>
          <a:p>
            <a:pPr marL="342900" indent="-342900">
              <a:lnSpc>
                <a:spcPct val="100000"/>
              </a:lnSpc>
              <a:buFont typeface="Arial" panose="020B0604020202020204" pitchFamily="34" charset="0"/>
              <a:buChar char="•"/>
            </a:pPr>
            <a:endParaRPr lang="en-GB" dirty="0">
              <a:solidFill>
                <a:srgbClr val="000000"/>
              </a:solidFill>
              <a:latin typeface="DINPro-Medium" pitchFamily="50" charset="0"/>
            </a:endParaRPr>
          </a:p>
          <a:p>
            <a:pPr marL="342900" indent="-342900">
              <a:lnSpc>
                <a:spcPct val="100000"/>
              </a:lnSpc>
              <a:buFont typeface="Arial" panose="020B0604020202020204" pitchFamily="34" charset="0"/>
              <a:buChar char="•"/>
            </a:pPr>
            <a:r>
              <a:rPr lang="en-GB" b="0" i="0" dirty="0">
                <a:solidFill>
                  <a:srgbClr val="000000"/>
                </a:solidFill>
                <a:effectLst/>
                <a:latin typeface="DINPro-Medium" pitchFamily="50" charset="0"/>
              </a:rPr>
              <a:t>We focus on “Contributory projects” Which are run top down. There are also collaborative and co-created projects</a:t>
            </a:r>
          </a:p>
          <a:p>
            <a:pPr>
              <a:lnSpc>
                <a:spcPct val="100000"/>
              </a:lnSpc>
            </a:pPr>
            <a:endParaRPr lang="en-US" b="0" i="0" dirty="0">
              <a:solidFill>
                <a:srgbClr val="000000"/>
              </a:solidFill>
              <a:effectLst/>
              <a:latin typeface="DINPro-Medium" pitchFamily="50" charset="0"/>
            </a:endParaRPr>
          </a:p>
        </p:txBody>
      </p:sp>
      <p:sp>
        <p:nvSpPr>
          <p:cNvPr id="6" name="Tijdelijke aanduiding voor dianummer 5">
            <a:extLst>
              <a:ext uri="{FF2B5EF4-FFF2-40B4-BE49-F238E27FC236}">
                <a16:creationId xmlns:a16="http://schemas.microsoft.com/office/drawing/2014/main" id="{4ED5BA02-41A5-78F8-E4E9-5016D9D3C2AE}"/>
              </a:ext>
            </a:extLst>
          </p:cNvPr>
          <p:cNvSpPr>
            <a:spLocks noGrp="1"/>
          </p:cNvSpPr>
          <p:nvPr>
            <p:ph type="sldNum" sz="quarter" idx="16"/>
          </p:nvPr>
        </p:nvSpPr>
        <p:spPr/>
        <p:txBody>
          <a:bodyPr/>
          <a:lstStyle/>
          <a:p>
            <a:fld id="{62D4B636-43B2-44B1-AD57-97EDEF3E577C}" type="slidenum">
              <a:rPr lang="en-GB" smtClean="0"/>
              <a:pPr/>
              <a:t>11</a:t>
            </a:fld>
            <a:endParaRPr lang="en-GB"/>
          </a:p>
        </p:txBody>
      </p:sp>
      <p:sp>
        <p:nvSpPr>
          <p:cNvPr id="4" name="Tijdelijke aanduiding voor voettekst 3">
            <a:extLst>
              <a:ext uri="{FF2B5EF4-FFF2-40B4-BE49-F238E27FC236}">
                <a16:creationId xmlns:a16="http://schemas.microsoft.com/office/drawing/2014/main" id="{C2C650A6-F89C-B0D8-9787-2E48E5096A00}"/>
              </a:ext>
            </a:extLst>
          </p:cNvPr>
          <p:cNvSpPr>
            <a:spLocks noGrp="1"/>
          </p:cNvSpPr>
          <p:nvPr>
            <p:ph type="ftr" sz="quarter" idx="15"/>
          </p:nvPr>
        </p:nvSpPr>
        <p:spPr/>
        <p:txBody>
          <a:bodyPr/>
          <a:lstStyle/>
          <a:p>
            <a:r>
              <a:rPr lang="en-GB"/>
              <a:t>1 https://www.scivil.be/en/guide/communication-citizen-science</a:t>
            </a:r>
            <a:endParaRPr lang="nl-NL"/>
          </a:p>
        </p:txBody>
      </p:sp>
      <p:graphicFrame>
        <p:nvGraphicFramePr>
          <p:cNvPr id="13" name="Tabel 12">
            <a:extLst>
              <a:ext uri="{FF2B5EF4-FFF2-40B4-BE49-F238E27FC236}">
                <a16:creationId xmlns:a16="http://schemas.microsoft.com/office/drawing/2014/main" id="{23E3EC95-2ED0-8D7D-88E6-59E410ADF57E}"/>
              </a:ext>
            </a:extLst>
          </p:cNvPr>
          <p:cNvGraphicFramePr>
            <a:graphicFrameLocks noGrp="1"/>
          </p:cNvGraphicFramePr>
          <p:nvPr>
            <p:extLst>
              <p:ext uri="{D42A27DB-BD31-4B8C-83A1-F6EECF244321}">
                <p14:modId xmlns:p14="http://schemas.microsoft.com/office/powerpoint/2010/main" val="3140917303"/>
              </p:ext>
            </p:extLst>
          </p:nvPr>
        </p:nvGraphicFramePr>
        <p:xfrm>
          <a:off x="6640358" y="452608"/>
          <a:ext cx="5222780" cy="5503691"/>
        </p:xfrm>
        <a:graphic>
          <a:graphicData uri="http://schemas.openxmlformats.org/drawingml/2006/table">
            <a:tbl>
              <a:tblPr firstRow="1" bandRow="1">
                <a:tableStyleId>{7BEBEF05-B2D3-47B2-9E27-61AD2477CBAF}</a:tableStyleId>
              </a:tblPr>
              <a:tblGrid>
                <a:gridCol w="2611390">
                  <a:extLst>
                    <a:ext uri="{9D8B030D-6E8A-4147-A177-3AD203B41FA5}">
                      <a16:colId xmlns:a16="http://schemas.microsoft.com/office/drawing/2014/main" val="4057918151"/>
                    </a:ext>
                  </a:extLst>
                </a:gridCol>
                <a:gridCol w="2611390">
                  <a:extLst>
                    <a:ext uri="{9D8B030D-6E8A-4147-A177-3AD203B41FA5}">
                      <a16:colId xmlns:a16="http://schemas.microsoft.com/office/drawing/2014/main" val="4237229777"/>
                    </a:ext>
                  </a:extLst>
                </a:gridCol>
              </a:tblGrid>
              <a:tr h="315189">
                <a:tc>
                  <a:txBody>
                    <a:bodyPr/>
                    <a:lstStyle/>
                    <a:p>
                      <a:r>
                        <a:rPr lang="en-GB" dirty="0"/>
                        <a:t>Type</a:t>
                      </a:r>
                      <a:endParaRPr lang="en-NL" dirty="0"/>
                    </a:p>
                  </a:txBody>
                  <a:tcPr/>
                </a:tc>
                <a:tc>
                  <a:txBody>
                    <a:bodyPr/>
                    <a:lstStyle/>
                    <a:p>
                      <a:r>
                        <a:rPr lang="en-GB" dirty="0"/>
                        <a:t>Description</a:t>
                      </a:r>
                      <a:endParaRPr lang="en-NL" dirty="0"/>
                    </a:p>
                  </a:txBody>
                  <a:tcPr/>
                </a:tc>
                <a:extLst>
                  <a:ext uri="{0D108BD9-81ED-4DB2-BD59-A6C34878D82A}">
                    <a16:rowId xmlns:a16="http://schemas.microsoft.com/office/drawing/2014/main" val="2103014626"/>
                  </a:ext>
                </a:extLst>
              </a:tr>
              <a:tr h="533398">
                <a:tc>
                  <a:txBody>
                    <a:bodyPr/>
                    <a:lstStyle/>
                    <a:p>
                      <a:r>
                        <a:rPr lang="en-GB" dirty="0"/>
                        <a:t>Crowdsourcing</a:t>
                      </a:r>
                      <a:endParaRPr lang="en-NL" dirty="0"/>
                    </a:p>
                  </a:txBody>
                  <a:tcPr/>
                </a:tc>
                <a:tc>
                  <a:txBody>
                    <a:bodyPr/>
                    <a:lstStyle/>
                    <a:p>
                      <a:r>
                        <a:rPr lang="en-GB" dirty="0"/>
                        <a:t>Members of the public offer their time and devices only.  </a:t>
                      </a:r>
                      <a:endParaRPr lang="en-NL" dirty="0"/>
                    </a:p>
                  </a:txBody>
                  <a:tcPr/>
                </a:tc>
                <a:extLst>
                  <a:ext uri="{0D108BD9-81ED-4DB2-BD59-A6C34878D82A}">
                    <a16:rowId xmlns:a16="http://schemas.microsoft.com/office/drawing/2014/main" val="27166987"/>
                  </a:ext>
                </a:extLst>
              </a:tr>
              <a:tr h="1188022">
                <a:tc>
                  <a:txBody>
                    <a:bodyPr/>
                    <a:lstStyle/>
                    <a:p>
                      <a:r>
                        <a:rPr lang="en-GB" dirty="0"/>
                        <a:t>Distributed intelligence</a:t>
                      </a:r>
                      <a:endParaRPr lang="en-NL" dirty="0"/>
                    </a:p>
                  </a:txBody>
                  <a:tcPr/>
                </a:tc>
                <a:tc>
                  <a:txBody>
                    <a:bodyPr/>
                    <a:lstStyle/>
                    <a:p>
                      <a:r>
                        <a:rPr lang="en-GB" dirty="0"/>
                        <a:t>Members of the public sift through gathered research material and provide simple interpretations or help categorise the material.</a:t>
                      </a:r>
                      <a:endParaRPr lang="en-NL" dirty="0"/>
                    </a:p>
                  </a:txBody>
                  <a:tcPr/>
                </a:tc>
                <a:extLst>
                  <a:ext uri="{0D108BD9-81ED-4DB2-BD59-A6C34878D82A}">
                    <a16:rowId xmlns:a16="http://schemas.microsoft.com/office/drawing/2014/main" val="3285853568"/>
                  </a:ext>
                </a:extLst>
              </a:tr>
              <a:tr h="1842645">
                <a:tc>
                  <a:txBody>
                    <a:bodyPr/>
                    <a:lstStyle/>
                    <a:p>
                      <a:r>
                        <a:rPr lang="en-GB" dirty="0"/>
                        <a:t>Participatory science</a:t>
                      </a:r>
                      <a:endParaRPr lang="en-NL" dirty="0"/>
                    </a:p>
                  </a:txBody>
                  <a:tcPr/>
                </a:tc>
                <a:tc>
                  <a:txBody>
                    <a:bodyPr/>
                    <a:lstStyle/>
                    <a:p>
                      <a:r>
                        <a:rPr lang="en-GB" dirty="0"/>
                        <a:t>Volunteers are engaged at the start of the project. They help define the problem, collect data and then help the scientists analyse the material. However, the researcher/expert has a high level of control over the analysis and interpretation.</a:t>
                      </a:r>
                      <a:endParaRPr lang="en-NL" dirty="0"/>
                    </a:p>
                  </a:txBody>
                  <a:tcPr/>
                </a:tc>
                <a:extLst>
                  <a:ext uri="{0D108BD9-81ED-4DB2-BD59-A6C34878D82A}">
                    <a16:rowId xmlns:a16="http://schemas.microsoft.com/office/drawing/2014/main" val="368783990"/>
                  </a:ext>
                </a:extLst>
              </a:tr>
              <a:tr h="1624437">
                <a:tc>
                  <a:txBody>
                    <a:bodyPr/>
                    <a:lstStyle/>
                    <a:p>
                      <a:r>
                        <a:rPr lang="en-GB" dirty="0"/>
                        <a:t>Extreme citizen science</a:t>
                      </a:r>
                      <a:endParaRPr lang="en-NL" dirty="0"/>
                    </a:p>
                  </a:txBody>
                  <a:tcPr/>
                </a:tc>
                <a:tc>
                  <a:txBody>
                    <a:bodyPr/>
                    <a:lstStyle/>
                    <a:p>
                      <a:r>
                        <a:rPr lang="en-GB" dirty="0"/>
                        <a:t>Researchers and volunteers develop the various steps in the research process together. But here the role of the scientist is confined to that of facilitator. The volunteers run the citizen science project and do the work.</a:t>
                      </a:r>
                      <a:endParaRPr lang="en-NL" dirty="0"/>
                    </a:p>
                  </a:txBody>
                  <a:tcPr/>
                </a:tc>
                <a:extLst>
                  <a:ext uri="{0D108BD9-81ED-4DB2-BD59-A6C34878D82A}">
                    <a16:rowId xmlns:a16="http://schemas.microsoft.com/office/drawing/2014/main" val="1793911398"/>
                  </a:ext>
                </a:extLst>
              </a:tr>
            </a:tbl>
          </a:graphicData>
        </a:graphic>
      </p:graphicFrame>
    </p:spTree>
    <p:extLst>
      <p:ext uri="{BB962C8B-B14F-4D97-AF65-F5344CB8AC3E}">
        <p14:creationId xmlns:p14="http://schemas.microsoft.com/office/powerpoint/2010/main" val="3436090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25162-0017-7122-D8F1-5113F9E35D0A}"/>
              </a:ext>
            </a:extLst>
          </p:cNvPr>
          <p:cNvSpPr>
            <a:spLocks noGrp="1"/>
          </p:cNvSpPr>
          <p:nvPr>
            <p:ph type="title"/>
          </p:nvPr>
        </p:nvSpPr>
        <p:spPr>
          <a:xfrm>
            <a:off x="450850" y="452608"/>
            <a:ext cx="4655766" cy="782467"/>
          </a:xfrm>
        </p:spPr>
        <p:txBody>
          <a:bodyPr/>
          <a:lstStyle/>
          <a:p>
            <a:r>
              <a:rPr lang="en-GB" dirty="0"/>
              <a:t>Determining Engagement Levels</a:t>
            </a:r>
            <a:endParaRPr lang="nl-NL" dirty="0"/>
          </a:p>
        </p:txBody>
      </p:sp>
      <p:sp>
        <p:nvSpPr>
          <p:cNvPr id="5" name="Tijdelijke aanduiding voor voettekst 4">
            <a:extLst>
              <a:ext uri="{FF2B5EF4-FFF2-40B4-BE49-F238E27FC236}">
                <a16:creationId xmlns:a16="http://schemas.microsoft.com/office/drawing/2014/main" id="{1F5DBB8D-6DFF-2815-CC2B-51B4C80D5EF8}"/>
              </a:ext>
            </a:extLst>
          </p:cNvPr>
          <p:cNvSpPr>
            <a:spLocks noGrp="1"/>
          </p:cNvSpPr>
          <p:nvPr>
            <p:ph type="ftr" sz="quarter" idx="15"/>
          </p:nvPr>
        </p:nvSpPr>
        <p:spPr/>
        <p:txBody>
          <a:bodyPr/>
          <a:lstStyle/>
          <a:p>
            <a:r>
              <a:rPr lang="en-GB" dirty="0"/>
              <a:t>2. SCIVIL Quick-Scan</a:t>
            </a:r>
            <a:endParaRPr lang="nl-NL" dirty="0"/>
          </a:p>
        </p:txBody>
      </p:sp>
      <p:sp>
        <p:nvSpPr>
          <p:cNvPr id="6" name="Tijdelijke aanduiding voor dianummer 5">
            <a:extLst>
              <a:ext uri="{FF2B5EF4-FFF2-40B4-BE49-F238E27FC236}">
                <a16:creationId xmlns:a16="http://schemas.microsoft.com/office/drawing/2014/main" id="{C0944CD5-BA19-E36C-E5EB-0BA79A2A3F15}"/>
              </a:ext>
            </a:extLst>
          </p:cNvPr>
          <p:cNvSpPr>
            <a:spLocks noGrp="1"/>
          </p:cNvSpPr>
          <p:nvPr>
            <p:ph type="sldNum" sz="quarter" idx="16"/>
          </p:nvPr>
        </p:nvSpPr>
        <p:spPr/>
        <p:txBody>
          <a:bodyPr/>
          <a:lstStyle/>
          <a:p>
            <a:fld id="{62D4B636-43B2-44B1-AD57-97EDEF3E577C}" type="slidenum">
              <a:rPr lang="en-GB" smtClean="0"/>
              <a:pPr/>
              <a:t>12</a:t>
            </a:fld>
            <a:endParaRPr lang="en-GB"/>
          </a:p>
        </p:txBody>
      </p:sp>
      <p:pic>
        <p:nvPicPr>
          <p:cNvPr id="8" name="Afbeelding 7">
            <a:extLst>
              <a:ext uri="{FF2B5EF4-FFF2-40B4-BE49-F238E27FC236}">
                <a16:creationId xmlns:a16="http://schemas.microsoft.com/office/drawing/2014/main" id="{0F86EAF2-1320-2EB9-1A4C-03E15EF8923E}"/>
              </a:ext>
            </a:extLst>
          </p:cNvPr>
          <p:cNvPicPr>
            <a:picLocks noChangeAspect="1"/>
          </p:cNvPicPr>
          <p:nvPr/>
        </p:nvPicPr>
        <p:blipFill>
          <a:blip r:embed="rId2"/>
          <a:stretch>
            <a:fillRect/>
          </a:stretch>
        </p:blipFill>
        <p:spPr>
          <a:xfrm>
            <a:off x="4965118" y="452608"/>
            <a:ext cx="3722722" cy="5756787"/>
          </a:xfrm>
          <a:prstGeom prst="rect">
            <a:avLst/>
          </a:prstGeom>
        </p:spPr>
      </p:pic>
    </p:spTree>
    <p:extLst>
      <p:ext uri="{BB962C8B-B14F-4D97-AF65-F5344CB8AC3E}">
        <p14:creationId xmlns:p14="http://schemas.microsoft.com/office/powerpoint/2010/main" val="709626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938F6-B16C-B16E-505B-D3BE2C689EA3}"/>
              </a:ext>
            </a:extLst>
          </p:cNvPr>
          <p:cNvSpPr>
            <a:spLocks noGrp="1"/>
          </p:cNvSpPr>
          <p:nvPr>
            <p:ph type="title"/>
          </p:nvPr>
        </p:nvSpPr>
        <p:spPr>
          <a:xfrm>
            <a:off x="450850" y="452608"/>
            <a:ext cx="6363734" cy="782467"/>
          </a:xfrm>
        </p:spPr>
        <p:txBody>
          <a:bodyPr/>
          <a:lstStyle/>
          <a:p>
            <a:r>
              <a:rPr lang="en-GB" dirty="0"/>
              <a:t>Identifying and Understanding Your Audience</a:t>
            </a:r>
            <a:endParaRPr lang="nl-NL" dirty="0"/>
          </a:p>
        </p:txBody>
      </p:sp>
      <p:sp>
        <p:nvSpPr>
          <p:cNvPr id="6" name="Tijdelijke aanduiding voor dianummer 5">
            <a:extLst>
              <a:ext uri="{FF2B5EF4-FFF2-40B4-BE49-F238E27FC236}">
                <a16:creationId xmlns:a16="http://schemas.microsoft.com/office/drawing/2014/main" id="{4ED5BA02-41A5-78F8-E4E9-5016D9D3C2AE}"/>
              </a:ext>
            </a:extLst>
          </p:cNvPr>
          <p:cNvSpPr>
            <a:spLocks noGrp="1"/>
          </p:cNvSpPr>
          <p:nvPr>
            <p:ph type="sldNum" sz="quarter" idx="16"/>
          </p:nvPr>
        </p:nvSpPr>
        <p:spPr/>
        <p:txBody>
          <a:bodyPr/>
          <a:lstStyle/>
          <a:p>
            <a:fld id="{62D4B636-43B2-44B1-AD57-97EDEF3E577C}" type="slidenum">
              <a:rPr lang="en-GB" smtClean="0"/>
              <a:pPr/>
              <a:t>13</a:t>
            </a:fld>
            <a:endParaRPr lang="en-GB"/>
          </a:p>
        </p:txBody>
      </p:sp>
      <p:sp>
        <p:nvSpPr>
          <p:cNvPr id="8" name="Tijdelijke aanduiding voor tekst 7">
            <a:extLst>
              <a:ext uri="{FF2B5EF4-FFF2-40B4-BE49-F238E27FC236}">
                <a16:creationId xmlns:a16="http://schemas.microsoft.com/office/drawing/2014/main" id="{B02C1178-D91E-25CA-41AA-E0E1695612CA}"/>
              </a:ext>
            </a:extLst>
          </p:cNvPr>
          <p:cNvSpPr>
            <a:spLocks noGrp="1"/>
          </p:cNvSpPr>
          <p:nvPr>
            <p:ph type="body" sz="quarter" idx="13"/>
          </p:nvPr>
        </p:nvSpPr>
        <p:spPr>
          <a:xfrm>
            <a:off x="1685925" y="1685925"/>
            <a:ext cx="4522369" cy="4270375"/>
          </a:xfrm>
        </p:spPr>
        <p:txBody>
          <a:bodyPr>
            <a:normAutofit/>
          </a:bodyPr>
          <a:lstStyle/>
          <a:p>
            <a:pPr algn="l" rtl="0" fontAlgn="base">
              <a:buFont typeface="Arial" panose="020B0604020202020204" pitchFamily="34" charset="0"/>
              <a:buChar char="•"/>
            </a:pPr>
            <a:r>
              <a:rPr lang="en-GB" sz="2400" b="0" i="0" dirty="0">
                <a:solidFill>
                  <a:srgbClr val="000000"/>
                </a:solidFill>
                <a:effectLst/>
                <a:latin typeface="DINPro-Medium" pitchFamily="50" charset="0"/>
              </a:rPr>
              <a:t> Audience Segmentation</a:t>
            </a:r>
          </a:p>
          <a:p>
            <a:pPr algn="l" rtl="0" fontAlgn="base">
              <a:buFont typeface="Arial" panose="020B0604020202020204" pitchFamily="34" charset="0"/>
              <a:buChar char="•"/>
            </a:pPr>
            <a:endParaRPr lang="en-GB" sz="2400" b="0" i="0" dirty="0">
              <a:solidFill>
                <a:srgbClr val="000000"/>
              </a:solidFill>
              <a:effectLst/>
              <a:latin typeface="DINPro-Medium" pitchFamily="50" charset="0"/>
            </a:endParaRPr>
          </a:p>
          <a:p>
            <a:pPr algn="l" rtl="0" fontAlgn="base">
              <a:buFont typeface="Arial" panose="020B0604020202020204" pitchFamily="34" charset="0"/>
              <a:buChar char="•"/>
            </a:pPr>
            <a:r>
              <a:rPr lang="en-GB" sz="2400" b="0" i="0" dirty="0">
                <a:solidFill>
                  <a:srgbClr val="000000"/>
                </a:solidFill>
                <a:effectLst/>
                <a:latin typeface="DINPro-Medium" pitchFamily="50" charset="0"/>
              </a:rPr>
              <a:t> Primary: </a:t>
            </a:r>
            <a:r>
              <a:rPr lang="en-GB" sz="2400" b="0" i="1" dirty="0">
                <a:solidFill>
                  <a:srgbClr val="000000"/>
                </a:solidFill>
                <a:effectLst/>
                <a:latin typeface="DINPro-Medium" pitchFamily="50" charset="0"/>
              </a:rPr>
              <a:t>Most likely to participate</a:t>
            </a:r>
          </a:p>
          <a:p>
            <a:pPr algn="l" rtl="0" fontAlgn="base">
              <a:buFont typeface="Arial" panose="020B0604020202020204" pitchFamily="34" charset="0"/>
              <a:buChar char="•"/>
            </a:pPr>
            <a:r>
              <a:rPr lang="en-GB" dirty="0">
                <a:solidFill>
                  <a:srgbClr val="000000"/>
                </a:solidFill>
                <a:latin typeface="DINPro-Medium" pitchFamily="50" charset="0"/>
              </a:rPr>
              <a:t> </a:t>
            </a:r>
            <a:r>
              <a:rPr lang="en-GB" sz="2400" b="0" i="0" dirty="0">
                <a:solidFill>
                  <a:srgbClr val="000000"/>
                </a:solidFill>
                <a:effectLst/>
                <a:latin typeface="DINPro-Medium" pitchFamily="50" charset="0"/>
              </a:rPr>
              <a:t>Secondary: </a:t>
            </a:r>
            <a:r>
              <a:rPr lang="en-GB" sz="2400" b="0" i="1" dirty="0">
                <a:solidFill>
                  <a:srgbClr val="000000"/>
                </a:solidFill>
                <a:effectLst/>
                <a:latin typeface="DINPro-Medium" pitchFamily="50" charset="0"/>
              </a:rPr>
              <a:t>Interested but not participating</a:t>
            </a:r>
          </a:p>
          <a:p>
            <a:pPr algn="l" rtl="0" fontAlgn="base">
              <a:buFont typeface="Arial" panose="020B0604020202020204" pitchFamily="34" charset="0"/>
              <a:buChar char="•"/>
            </a:pPr>
            <a:r>
              <a:rPr lang="en-GB" sz="2400" b="0" i="0" dirty="0">
                <a:solidFill>
                  <a:srgbClr val="000000"/>
                </a:solidFill>
                <a:effectLst/>
                <a:latin typeface="DINPro-Medium" pitchFamily="50" charset="0"/>
              </a:rPr>
              <a:t> Intermediary: </a:t>
            </a:r>
            <a:r>
              <a:rPr lang="en-GB" sz="2400" b="0" i="1" dirty="0">
                <a:solidFill>
                  <a:srgbClr val="000000"/>
                </a:solidFill>
                <a:effectLst/>
                <a:latin typeface="DINPro-Medium" pitchFamily="50" charset="0"/>
              </a:rPr>
              <a:t>Can help to communicate on your behalf</a:t>
            </a:r>
          </a:p>
          <a:p>
            <a:pPr algn="l" rtl="0" fontAlgn="base">
              <a:buFont typeface="Arial" panose="020B0604020202020204" pitchFamily="34" charset="0"/>
              <a:buChar char="•"/>
            </a:pPr>
            <a:endParaRPr lang="en-GB" sz="2400" b="0" i="0" dirty="0">
              <a:solidFill>
                <a:srgbClr val="000000"/>
              </a:solidFill>
              <a:effectLst/>
              <a:latin typeface="DINPro-Medium" pitchFamily="50" charset="0"/>
            </a:endParaRPr>
          </a:p>
          <a:p>
            <a:pPr algn="l" rtl="0" fontAlgn="base">
              <a:buFont typeface="Arial" panose="020B0604020202020204" pitchFamily="34" charset="0"/>
              <a:buChar char="•"/>
            </a:pPr>
            <a:r>
              <a:rPr lang="en-GB" sz="2400" b="0" i="0" dirty="0">
                <a:solidFill>
                  <a:srgbClr val="000000"/>
                </a:solidFill>
                <a:effectLst/>
                <a:latin typeface="DINPro-Medium" pitchFamily="50" charset="0"/>
              </a:rPr>
              <a:t> </a:t>
            </a:r>
            <a:r>
              <a:rPr lang="en-GB" sz="2400" b="1" i="0" dirty="0">
                <a:solidFill>
                  <a:srgbClr val="000000"/>
                </a:solidFill>
                <a:effectLst/>
                <a:latin typeface="DINPro-Medium" pitchFamily="50" charset="0"/>
              </a:rPr>
              <a:t>Exercise</a:t>
            </a:r>
            <a:r>
              <a:rPr lang="en-GB" sz="2400" b="0" i="0" dirty="0">
                <a:solidFill>
                  <a:srgbClr val="000000"/>
                </a:solidFill>
                <a:effectLst/>
                <a:latin typeface="DINPro-Medium" pitchFamily="50" charset="0"/>
              </a:rPr>
              <a:t>: Define Audience</a:t>
            </a:r>
          </a:p>
          <a:p>
            <a:pPr algn="l" rtl="0" fontAlgn="base">
              <a:buFont typeface="Arial" panose="020B0604020202020204" pitchFamily="34" charset="0"/>
              <a:buChar char="•"/>
            </a:pPr>
            <a:r>
              <a:rPr lang="en-GB" dirty="0">
                <a:solidFill>
                  <a:srgbClr val="000000"/>
                </a:solidFill>
                <a:latin typeface="DINPro-Medium" pitchFamily="50" charset="0"/>
              </a:rPr>
              <a:t> </a:t>
            </a:r>
            <a:r>
              <a:rPr lang="en-GB" sz="2400" b="0" i="0" dirty="0">
                <a:solidFill>
                  <a:srgbClr val="000000"/>
                </a:solidFill>
                <a:effectLst/>
                <a:latin typeface="DINPro-Medium" pitchFamily="50" charset="0"/>
              </a:rPr>
              <a:t>Create demographic and psychographic profiles for target audiences</a:t>
            </a:r>
          </a:p>
        </p:txBody>
      </p:sp>
      <p:sp>
        <p:nvSpPr>
          <p:cNvPr id="3" name="Tijdelijke aanduiding voor voettekst 2">
            <a:extLst>
              <a:ext uri="{FF2B5EF4-FFF2-40B4-BE49-F238E27FC236}">
                <a16:creationId xmlns:a16="http://schemas.microsoft.com/office/drawing/2014/main" id="{8DC97183-30C7-9C00-6DAF-5342AF243BC7}"/>
              </a:ext>
            </a:extLst>
          </p:cNvPr>
          <p:cNvSpPr>
            <a:spLocks noGrp="1"/>
          </p:cNvSpPr>
          <p:nvPr>
            <p:ph type="ftr" sz="quarter" idx="15"/>
          </p:nvPr>
        </p:nvSpPr>
        <p:spPr/>
        <p:txBody>
          <a:bodyPr/>
          <a:lstStyle/>
          <a:p>
            <a:r>
              <a:rPr lang="en-GB"/>
              <a:t>1 https://www.scivil.be/en/guide/communication-citizen-science</a:t>
            </a:r>
            <a:endParaRPr lang="nl-NL"/>
          </a:p>
        </p:txBody>
      </p:sp>
      <p:pic>
        <p:nvPicPr>
          <p:cNvPr id="14" name="Afbeelding 13">
            <a:extLst>
              <a:ext uri="{FF2B5EF4-FFF2-40B4-BE49-F238E27FC236}">
                <a16:creationId xmlns:a16="http://schemas.microsoft.com/office/drawing/2014/main" id="{5781C56C-B7D7-061A-5D5D-86CE62D4B60E}"/>
              </a:ext>
            </a:extLst>
          </p:cNvPr>
          <p:cNvPicPr>
            <a:picLocks noChangeAspect="1"/>
          </p:cNvPicPr>
          <p:nvPr/>
        </p:nvPicPr>
        <p:blipFill>
          <a:blip r:embed="rId3"/>
          <a:stretch>
            <a:fillRect/>
          </a:stretch>
        </p:blipFill>
        <p:spPr>
          <a:xfrm>
            <a:off x="6923756" y="0"/>
            <a:ext cx="5269832" cy="5269832"/>
          </a:xfrm>
          <a:prstGeom prst="rect">
            <a:avLst/>
          </a:prstGeom>
        </p:spPr>
      </p:pic>
    </p:spTree>
    <p:extLst>
      <p:ext uri="{BB962C8B-B14F-4D97-AF65-F5344CB8AC3E}">
        <p14:creationId xmlns:p14="http://schemas.microsoft.com/office/powerpoint/2010/main" val="1659811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938F6-B16C-B16E-505B-D3BE2C689EA3}"/>
              </a:ext>
            </a:extLst>
          </p:cNvPr>
          <p:cNvSpPr>
            <a:spLocks noGrp="1"/>
          </p:cNvSpPr>
          <p:nvPr>
            <p:ph type="title"/>
          </p:nvPr>
        </p:nvSpPr>
        <p:spPr>
          <a:xfrm>
            <a:off x="450850" y="452608"/>
            <a:ext cx="5038178" cy="782467"/>
          </a:xfrm>
        </p:spPr>
        <p:txBody>
          <a:bodyPr/>
          <a:lstStyle/>
          <a:p>
            <a:r>
              <a:rPr lang="en-GB" dirty="0"/>
              <a:t>Investigating Audience Motivations</a:t>
            </a:r>
            <a:endParaRPr lang="nl-NL" dirty="0"/>
          </a:p>
        </p:txBody>
      </p:sp>
      <p:sp>
        <p:nvSpPr>
          <p:cNvPr id="3" name="Tijdelijke aanduiding voor tekst 2">
            <a:extLst>
              <a:ext uri="{FF2B5EF4-FFF2-40B4-BE49-F238E27FC236}">
                <a16:creationId xmlns:a16="http://schemas.microsoft.com/office/drawing/2014/main" id="{A7A10348-725C-8B9E-6F8C-89B0E5E99B37}"/>
              </a:ext>
            </a:extLst>
          </p:cNvPr>
          <p:cNvSpPr>
            <a:spLocks noGrp="1"/>
          </p:cNvSpPr>
          <p:nvPr>
            <p:ph type="body" sz="quarter" idx="13"/>
          </p:nvPr>
        </p:nvSpPr>
        <p:spPr>
          <a:xfrm>
            <a:off x="1685926" y="1685925"/>
            <a:ext cx="4867274" cy="4270375"/>
          </a:xfrm>
        </p:spPr>
        <p:txBody>
          <a:bodyPr vert="horz" lIns="0" tIns="0" rIns="0" bIns="0" rtlCol="0" anchor="t">
            <a:normAutofit/>
          </a:bodyPr>
          <a:lstStyle/>
          <a:p>
            <a:pPr marL="342900" indent="-342900">
              <a:lnSpc>
                <a:spcPct val="100000"/>
              </a:lnSpc>
              <a:buFont typeface="Arial" panose="020B0604020202020204" pitchFamily="34" charset="0"/>
              <a:buChar char="•"/>
            </a:pPr>
            <a:r>
              <a:rPr lang="en-GB" i="0" dirty="0">
                <a:solidFill>
                  <a:srgbClr val="000000"/>
                </a:solidFill>
                <a:effectLst/>
                <a:latin typeface="DINPro-Medium" pitchFamily="50" charset="0"/>
              </a:rPr>
              <a:t>Why People Participate</a:t>
            </a:r>
          </a:p>
          <a:p>
            <a:pPr marL="342900" indent="-342900">
              <a:lnSpc>
                <a:spcPct val="100000"/>
              </a:lnSpc>
              <a:buFont typeface="Arial" panose="020B0604020202020204" pitchFamily="34" charset="0"/>
              <a:buChar char="•"/>
            </a:pPr>
            <a:endParaRPr lang="en-GB" i="0" dirty="0">
              <a:solidFill>
                <a:srgbClr val="000000"/>
              </a:solidFill>
              <a:effectLst/>
              <a:latin typeface="DINPro-Medium" pitchFamily="50" charset="0"/>
            </a:endParaRPr>
          </a:p>
          <a:p>
            <a:pPr marL="342900" indent="-342900">
              <a:lnSpc>
                <a:spcPct val="100000"/>
              </a:lnSpc>
              <a:buFont typeface="Arial" panose="020B0604020202020204" pitchFamily="34" charset="0"/>
              <a:buChar char="•"/>
            </a:pPr>
            <a:r>
              <a:rPr lang="en-GB" b="1" i="0" dirty="0">
                <a:solidFill>
                  <a:srgbClr val="000000"/>
                </a:solidFill>
                <a:effectLst/>
                <a:latin typeface="DINPro-Medium" pitchFamily="50" charset="0"/>
              </a:rPr>
              <a:t>Exercise</a:t>
            </a:r>
            <a:r>
              <a:rPr lang="en-GB" i="0" dirty="0">
                <a:solidFill>
                  <a:srgbClr val="000000"/>
                </a:solidFill>
                <a:effectLst/>
                <a:latin typeface="DINPro-Medium" pitchFamily="50" charset="0"/>
              </a:rPr>
              <a:t>: Explore Motivations</a:t>
            </a:r>
          </a:p>
          <a:p>
            <a:pPr marL="342900" indent="-342900">
              <a:lnSpc>
                <a:spcPct val="100000"/>
              </a:lnSpc>
              <a:buFont typeface="Arial" panose="020B0604020202020204" pitchFamily="34" charset="0"/>
              <a:buChar char="•"/>
            </a:pPr>
            <a:r>
              <a:rPr lang="en-GB" i="0" dirty="0">
                <a:solidFill>
                  <a:srgbClr val="000000"/>
                </a:solidFill>
                <a:effectLst/>
                <a:latin typeface="DINPro-Medium" pitchFamily="50" charset="0"/>
              </a:rPr>
              <a:t>Groups brainstorm potential motivations for their target audiences</a:t>
            </a:r>
          </a:p>
          <a:p>
            <a:pPr marL="342900" indent="-342900">
              <a:lnSpc>
                <a:spcPct val="100000"/>
              </a:lnSpc>
              <a:buFont typeface="Arial" panose="020B0604020202020204" pitchFamily="34" charset="0"/>
              <a:buChar char="•"/>
            </a:pPr>
            <a:r>
              <a:rPr lang="en-GB" i="0" dirty="0">
                <a:solidFill>
                  <a:srgbClr val="000000"/>
                </a:solidFill>
                <a:effectLst/>
                <a:latin typeface="DINPro-Medium" pitchFamily="50" charset="0"/>
              </a:rPr>
              <a:t>Discuss how these motivations can be leveraged</a:t>
            </a:r>
          </a:p>
          <a:p>
            <a:pPr marL="342900" indent="-342900">
              <a:lnSpc>
                <a:spcPct val="100000"/>
              </a:lnSpc>
              <a:buFont typeface="Arial" panose="020B0604020202020204" pitchFamily="34" charset="0"/>
              <a:buChar char="•"/>
            </a:pPr>
            <a:r>
              <a:rPr lang="en-GB" dirty="0">
                <a:solidFill>
                  <a:srgbClr val="000000"/>
                </a:solidFill>
                <a:latin typeface="DINPro-Medium" pitchFamily="50" charset="0"/>
              </a:rPr>
              <a:t>These will be assumptions and should be validated</a:t>
            </a:r>
            <a:endParaRPr lang="en-GB" i="0" dirty="0">
              <a:solidFill>
                <a:srgbClr val="000000"/>
              </a:solidFill>
              <a:effectLst/>
              <a:latin typeface="DINPro-Medium" pitchFamily="50" charset="0"/>
            </a:endParaRPr>
          </a:p>
          <a:p>
            <a:pPr>
              <a:lnSpc>
                <a:spcPct val="100000"/>
              </a:lnSpc>
            </a:pPr>
            <a:endParaRPr lang="en-US" b="0" i="0" dirty="0">
              <a:solidFill>
                <a:srgbClr val="000000"/>
              </a:solidFill>
              <a:effectLst/>
              <a:latin typeface="DINPro-Medium" pitchFamily="50" charset="0"/>
            </a:endParaRPr>
          </a:p>
        </p:txBody>
      </p:sp>
      <p:sp>
        <p:nvSpPr>
          <p:cNvPr id="6" name="Tijdelijke aanduiding voor dianummer 5">
            <a:extLst>
              <a:ext uri="{FF2B5EF4-FFF2-40B4-BE49-F238E27FC236}">
                <a16:creationId xmlns:a16="http://schemas.microsoft.com/office/drawing/2014/main" id="{4ED5BA02-41A5-78F8-E4E9-5016D9D3C2AE}"/>
              </a:ext>
            </a:extLst>
          </p:cNvPr>
          <p:cNvSpPr>
            <a:spLocks noGrp="1"/>
          </p:cNvSpPr>
          <p:nvPr>
            <p:ph type="sldNum" sz="quarter" idx="16"/>
          </p:nvPr>
        </p:nvSpPr>
        <p:spPr/>
        <p:txBody>
          <a:bodyPr/>
          <a:lstStyle/>
          <a:p>
            <a:fld id="{62D4B636-43B2-44B1-AD57-97EDEF3E577C}" type="slidenum">
              <a:rPr lang="en-GB" smtClean="0"/>
              <a:pPr/>
              <a:t>14</a:t>
            </a:fld>
            <a:endParaRPr lang="en-GB"/>
          </a:p>
        </p:txBody>
      </p:sp>
      <p:sp>
        <p:nvSpPr>
          <p:cNvPr id="4" name="Tijdelijke aanduiding voor voettekst 3">
            <a:extLst>
              <a:ext uri="{FF2B5EF4-FFF2-40B4-BE49-F238E27FC236}">
                <a16:creationId xmlns:a16="http://schemas.microsoft.com/office/drawing/2014/main" id="{C2C650A6-F89C-B0D8-9787-2E48E5096A00}"/>
              </a:ext>
            </a:extLst>
          </p:cNvPr>
          <p:cNvSpPr>
            <a:spLocks noGrp="1"/>
          </p:cNvSpPr>
          <p:nvPr>
            <p:ph type="ftr" sz="quarter" idx="15"/>
          </p:nvPr>
        </p:nvSpPr>
        <p:spPr/>
        <p:txBody>
          <a:bodyPr/>
          <a:lstStyle/>
          <a:p>
            <a:r>
              <a:rPr lang="en-GB"/>
              <a:t>1 https://www.scivil.be/en/guide/communication-citizen-science</a:t>
            </a:r>
            <a:endParaRPr lang="nl-NL"/>
          </a:p>
        </p:txBody>
      </p:sp>
      <p:graphicFrame>
        <p:nvGraphicFramePr>
          <p:cNvPr id="13" name="Tabel 12">
            <a:extLst>
              <a:ext uri="{FF2B5EF4-FFF2-40B4-BE49-F238E27FC236}">
                <a16:creationId xmlns:a16="http://schemas.microsoft.com/office/drawing/2014/main" id="{23E3EC95-2ED0-8D7D-88E6-59E410ADF57E}"/>
              </a:ext>
            </a:extLst>
          </p:cNvPr>
          <p:cNvGraphicFramePr>
            <a:graphicFrameLocks noGrp="1"/>
          </p:cNvGraphicFramePr>
          <p:nvPr>
            <p:extLst>
              <p:ext uri="{D42A27DB-BD31-4B8C-83A1-F6EECF244321}">
                <p14:modId xmlns:p14="http://schemas.microsoft.com/office/powerpoint/2010/main" val="778148673"/>
              </p:ext>
            </p:extLst>
          </p:nvPr>
        </p:nvGraphicFramePr>
        <p:xfrm>
          <a:off x="6640358" y="452608"/>
          <a:ext cx="5222780" cy="5510212"/>
        </p:xfrm>
        <a:graphic>
          <a:graphicData uri="http://schemas.openxmlformats.org/drawingml/2006/table">
            <a:tbl>
              <a:tblPr firstRow="1" bandRow="1">
                <a:tableStyleId>{7BEBEF05-B2D3-47B2-9E27-61AD2477CBAF}</a:tableStyleId>
              </a:tblPr>
              <a:tblGrid>
                <a:gridCol w="2611390">
                  <a:extLst>
                    <a:ext uri="{9D8B030D-6E8A-4147-A177-3AD203B41FA5}">
                      <a16:colId xmlns:a16="http://schemas.microsoft.com/office/drawing/2014/main" val="4057918151"/>
                    </a:ext>
                  </a:extLst>
                </a:gridCol>
                <a:gridCol w="2611390">
                  <a:extLst>
                    <a:ext uri="{9D8B030D-6E8A-4147-A177-3AD203B41FA5}">
                      <a16:colId xmlns:a16="http://schemas.microsoft.com/office/drawing/2014/main" val="4237229777"/>
                    </a:ext>
                  </a:extLst>
                </a:gridCol>
              </a:tblGrid>
              <a:tr h="236415">
                <a:tc>
                  <a:txBody>
                    <a:bodyPr/>
                    <a:lstStyle/>
                    <a:p>
                      <a:r>
                        <a:rPr lang="en-GB" dirty="0"/>
                        <a:t>Type</a:t>
                      </a:r>
                      <a:endParaRPr lang="en-NL" dirty="0"/>
                    </a:p>
                  </a:txBody>
                  <a:tcPr/>
                </a:tc>
                <a:tc>
                  <a:txBody>
                    <a:bodyPr/>
                    <a:lstStyle/>
                    <a:p>
                      <a:r>
                        <a:rPr lang="en-GB" dirty="0"/>
                        <a:t>Description</a:t>
                      </a:r>
                      <a:endParaRPr lang="en-NL" dirty="0"/>
                    </a:p>
                  </a:txBody>
                  <a:tcPr/>
                </a:tc>
                <a:extLst>
                  <a:ext uri="{0D108BD9-81ED-4DB2-BD59-A6C34878D82A}">
                    <a16:rowId xmlns:a16="http://schemas.microsoft.com/office/drawing/2014/main" val="2103014626"/>
                  </a:ext>
                </a:extLst>
              </a:tr>
              <a:tr h="400087">
                <a:tc>
                  <a:txBody>
                    <a:bodyPr/>
                    <a:lstStyle/>
                    <a:p>
                      <a:r>
                        <a:rPr lang="en-GB" dirty="0"/>
                        <a:t> Collective motivation</a:t>
                      </a:r>
                      <a:endParaRPr lang="en-NL" dirty="0"/>
                    </a:p>
                  </a:txBody>
                  <a:tcPr/>
                </a:tc>
                <a:tc>
                  <a:txBody>
                    <a:bodyPr/>
                    <a:lstStyle/>
                    <a:p>
                      <a:r>
                        <a:rPr lang="en-GB" dirty="0"/>
                        <a:t>The citizen scientist sees the project aims as important.</a:t>
                      </a:r>
                      <a:endParaRPr lang="en-NL" dirty="0"/>
                    </a:p>
                  </a:txBody>
                  <a:tcPr/>
                </a:tc>
                <a:extLst>
                  <a:ext uri="{0D108BD9-81ED-4DB2-BD59-A6C34878D82A}">
                    <a16:rowId xmlns:a16="http://schemas.microsoft.com/office/drawing/2014/main" val="27166987"/>
                  </a:ext>
                </a:extLst>
              </a:tr>
              <a:tr h="891103">
                <a:tc>
                  <a:txBody>
                    <a:bodyPr/>
                    <a:lstStyle/>
                    <a:p>
                      <a:r>
                        <a:rPr lang="en-GB" dirty="0"/>
                        <a:t>Norm-related motivation</a:t>
                      </a:r>
                      <a:endParaRPr lang="en-NL" dirty="0"/>
                    </a:p>
                  </a:txBody>
                  <a:tcPr/>
                </a:tc>
                <a:tc>
                  <a:txBody>
                    <a:bodyPr/>
                    <a:lstStyle/>
                    <a:p>
                      <a:r>
                        <a:rPr lang="en-GB" dirty="0"/>
                        <a:t>The participant hopes for positive responses from friends, family or workmates</a:t>
                      </a:r>
                      <a:endParaRPr lang="en-NL" dirty="0"/>
                    </a:p>
                  </a:txBody>
                  <a:tcPr/>
                </a:tc>
                <a:extLst>
                  <a:ext uri="{0D108BD9-81ED-4DB2-BD59-A6C34878D82A}">
                    <a16:rowId xmlns:a16="http://schemas.microsoft.com/office/drawing/2014/main" val="3285853568"/>
                  </a:ext>
                </a:extLst>
              </a:tr>
              <a:tr h="1382117">
                <a:tc>
                  <a:txBody>
                    <a:bodyPr/>
                    <a:lstStyle/>
                    <a:p>
                      <a:r>
                        <a:rPr lang="en-GB" dirty="0"/>
                        <a:t>Motivation based on reward / extrinsic motivation</a:t>
                      </a:r>
                      <a:endParaRPr lang="en-NL" dirty="0"/>
                    </a:p>
                  </a:txBody>
                  <a:tcPr/>
                </a:tc>
                <a:tc>
                  <a:txBody>
                    <a:bodyPr/>
                    <a:lstStyle/>
                    <a:p>
                      <a:r>
                        <a:rPr lang="en-GB" dirty="0"/>
                        <a:t>Participation brings real benefits, such as building a reputation or making new friends.</a:t>
                      </a:r>
                      <a:endParaRPr lang="en-NL" dirty="0"/>
                    </a:p>
                  </a:txBody>
                  <a:tcPr/>
                </a:tc>
                <a:extLst>
                  <a:ext uri="{0D108BD9-81ED-4DB2-BD59-A6C34878D82A}">
                    <a16:rowId xmlns:a16="http://schemas.microsoft.com/office/drawing/2014/main" val="368783990"/>
                  </a:ext>
                </a:extLst>
              </a:tr>
              <a:tr h="1218446">
                <a:tc>
                  <a:txBody>
                    <a:bodyPr/>
                    <a:lstStyle/>
                    <a:p>
                      <a:r>
                        <a:rPr lang="en-GB" dirty="0"/>
                        <a:t>Collective identification</a:t>
                      </a:r>
                      <a:endParaRPr lang="en-NL" dirty="0"/>
                    </a:p>
                  </a:txBody>
                  <a:tcPr/>
                </a:tc>
                <a:tc>
                  <a:txBody>
                    <a:bodyPr/>
                    <a:lstStyle/>
                    <a:p>
                      <a:r>
                        <a:rPr lang="en-GB" dirty="0"/>
                        <a:t>The participant identifies with the group, its norms and its values.</a:t>
                      </a:r>
                      <a:endParaRPr lang="en-NL" dirty="0"/>
                    </a:p>
                  </a:txBody>
                  <a:tcPr/>
                </a:tc>
                <a:extLst>
                  <a:ext uri="{0D108BD9-81ED-4DB2-BD59-A6C34878D82A}">
                    <a16:rowId xmlns:a16="http://schemas.microsoft.com/office/drawing/2014/main" val="1793911398"/>
                  </a:ext>
                </a:extLst>
              </a:tr>
              <a:tr h="1218446">
                <a:tc>
                  <a:txBody>
                    <a:bodyPr/>
                    <a:lstStyle/>
                    <a:p>
                      <a:r>
                        <a:rPr lang="en-GB" dirty="0"/>
                        <a:t>Intrinsic motivation</a:t>
                      </a:r>
                      <a:endParaRPr lang="en-NL" dirty="0"/>
                    </a:p>
                  </a:txBody>
                  <a:tcPr/>
                </a:tc>
                <a:tc>
                  <a:txBody>
                    <a:bodyPr/>
                    <a:lstStyle/>
                    <a:p>
                      <a:r>
                        <a:rPr lang="en-GB" dirty="0"/>
                        <a:t>Participation in the project gives pleasure.</a:t>
                      </a:r>
                      <a:endParaRPr lang="en-NL" dirty="0"/>
                    </a:p>
                  </a:txBody>
                  <a:tcPr/>
                </a:tc>
                <a:extLst>
                  <a:ext uri="{0D108BD9-81ED-4DB2-BD59-A6C34878D82A}">
                    <a16:rowId xmlns:a16="http://schemas.microsoft.com/office/drawing/2014/main" val="1353045252"/>
                  </a:ext>
                </a:extLst>
              </a:tr>
            </a:tbl>
          </a:graphicData>
        </a:graphic>
      </p:graphicFrame>
    </p:spTree>
    <p:extLst>
      <p:ext uri="{BB962C8B-B14F-4D97-AF65-F5344CB8AC3E}">
        <p14:creationId xmlns:p14="http://schemas.microsoft.com/office/powerpoint/2010/main" val="258501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54FFE-9944-005C-E73D-E10BB8BC8B7B}"/>
              </a:ext>
            </a:extLst>
          </p:cNvPr>
          <p:cNvSpPr>
            <a:spLocks noGrp="1"/>
          </p:cNvSpPr>
          <p:nvPr>
            <p:ph type="title"/>
          </p:nvPr>
        </p:nvSpPr>
        <p:spPr>
          <a:xfrm>
            <a:off x="450850" y="452608"/>
            <a:ext cx="5038178" cy="782467"/>
          </a:xfrm>
        </p:spPr>
        <p:txBody>
          <a:bodyPr/>
          <a:lstStyle/>
          <a:p>
            <a:r>
              <a:rPr lang="en-GB" dirty="0"/>
              <a:t>Investigating Audience Motivations</a:t>
            </a:r>
            <a:endParaRPr lang="nl-NL" dirty="0"/>
          </a:p>
        </p:txBody>
      </p:sp>
      <p:sp>
        <p:nvSpPr>
          <p:cNvPr id="5" name="Tijdelijke aanduiding voor voettekst 4">
            <a:extLst>
              <a:ext uri="{FF2B5EF4-FFF2-40B4-BE49-F238E27FC236}">
                <a16:creationId xmlns:a16="http://schemas.microsoft.com/office/drawing/2014/main" id="{58C89A9B-23CB-697F-8E63-92A9B4B83656}"/>
              </a:ext>
            </a:extLst>
          </p:cNvPr>
          <p:cNvSpPr>
            <a:spLocks noGrp="1"/>
          </p:cNvSpPr>
          <p:nvPr>
            <p:ph type="ftr" sz="quarter" idx="15"/>
          </p:nvPr>
        </p:nvSpPr>
        <p:spPr/>
        <p:txBody>
          <a:bodyPr/>
          <a:lstStyle/>
          <a:p>
            <a:r>
              <a:rPr lang="en-GB"/>
              <a:t>1 https://www.scivil.be/en/guide/communication-citizen-science</a:t>
            </a:r>
            <a:endParaRPr lang="nl-NL"/>
          </a:p>
        </p:txBody>
      </p:sp>
      <p:sp>
        <p:nvSpPr>
          <p:cNvPr id="6" name="Tijdelijke aanduiding voor dianummer 5">
            <a:extLst>
              <a:ext uri="{FF2B5EF4-FFF2-40B4-BE49-F238E27FC236}">
                <a16:creationId xmlns:a16="http://schemas.microsoft.com/office/drawing/2014/main" id="{653CCF6D-9DF2-3BD7-4580-A65BBA6BADD2}"/>
              </a:ext>
            </a:extLst>
          </p:cNvPr>
          <p:cNvSpPr>
            <a:spLocks noGrp="1"/>
          </p:cNvSpPr>
          <p:nvPr>
            <p:ph type="sldNum" sz="quarter" idx="16"/>
          </p:nvPr>
        </p:nvSpPr>
        <p:spPr/>
        <p:txBody>
          <a:bodyPr/>
          <a:lstStyle/>
          <a:p>
            <a:fld id="{62D4B636-43B2-44B1-AD57-97EDEF3E577C}" type="slidenum">
              <a:rPr lang="en-GB" smtClean="0"/>
              <a:pPr/>
              <a:t>15</a:t>
            </a:fld>
            <a:endParaRPr lang="en-GB"/>
          </a:p>
        </p:txBody>
      </p:sp>
      <p:pic>
        <p:nvPicPr>
          <p:cNvPr id="1026" name="Picture 2" descr="AfricaMuseum | museumPASSmusées">
            <a:extLst>
              <a:ext uri="{FF2B5EF4-FFF2-40B4-BE49-F238E27FC236}">
                <a16:creationId xmlns:a16="http://schemas.microsoft.com/office/drawing/2014/main" id="{A6FBCDC3-740A-2919-E56F-15EAC3506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4" y="1452691"/>
            <a:ext cx="3215768" cy="214384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C0F23BA9-C64C-93AC-2060-B444EBAE3D66}"/>
              </a:ext>
            </a:extLst>
          </p:cNvPr>
          <p:cNvSpPr txBox="1"/>
          <p:nvPr/>
        </p:nvSpPr>
        <p:spPr>
          <a:xfrm>
            <a:off x="1685924" y="3644875"/>
            <a:ext cx="3215768" cy="338554"/>
          </a:xfrm>
          <a:prstGeom prst="rect">
            <a:avLst/>
          </a:prstGeom>
          <a:noFill/>
          <a:effectLst>
            <a:outerShdw blurRad="254000" dist="127000" dir="2700000" algn="ctr" rotWithShape="0">
              <a:schemeClr val="tx1">
                <a:alpha val="5000"/>
              </a:schemeClr>
            </a:outerShdw>
          </a:effectLst>
        </p:spPr>
        <p:txBody>
          <a:bodyPr wrap="square">
            <a:spAutoFit/>
          </a:bodyPr>
          <a:lstStyle/>
          <a:p>
            <a:pPr algn="ctr"/>
            <a:r>
              <a:rPr lang="nl-NL" sz="1600" i="1" dirty="0"/>
              <a:t>Afrika museum Tervuren Belgium</a:t>
            </a:r>
          </a:p>
        </p:txBody>
      </p:sp>
      <p:pic>
        <p:nvPicPr>
          <p:cNvPr id="18" name="Afbeelding 17">
            <a:extLst>
              <a:ext uri="{FF2B5EF4-FFF2-40B4-BE49-F238E27FC236}">
                <a16:creationId xmlns:a16="http://schemas.microsoft.com/office/drawing/2014/main" id="{59CF44EC-019C-7AC6-C6ED-B96E7B0259D5}"/>
              </a:ext>
            </a:extLst>
          </p:cNvPr>
          <p:cNvPicPr>
            <a:picLocks noChangeAspect="1"/>
          </p:cNvPicPr>
          <p:nvPr/>
        </p:nvPicPr>
        <p:blipFill>
          <a:blip r:embed="rId3"/>
          <a:stretch>
            <a:fillRect/>
          </a:stretch>
        </p:blipFill>
        <p:spPr>
          <a:xfrm>
            <a:off x="5432612" y="3596535"/>
            <a:ext cx="2650991" cy="2650991"/>
          </a:xfrm>
          <a:prstGeom prst="rect">
            <a:avLst/>
          </a:prstGeom>
        </p:spPr>
      </p:pic>
      <p:sp>
        <p:nvSpPr>
          <p:cNvPr id="23" name="Tekstvak 22">
            <a:extLst>
              <a:ext uri="{FF2B5EF4-FFF2-40B4-BE49-F238E27FC236}">
                <a16:creationId xmlns:a16="http://schemas.microsoft.com/office/drawing/2014/main" id="{B04645B5-617C-9FE4-AB49-400E5155A24C}"/>
              </a:ext>
            </a:extLst>
          </p:cNvPr>
          <p:cNvSpPr txBox="1"/>
          <p:nvPr/>
        </p:nvSpPr>
        <p:spPr>
          <a:xfrm>
            <a:off x="5155986" y="2829936"/>
            <a:ext cx="3125399" cy="584775"/>
          </a:xfrm>
          <a:prstGeom prst="rect">
            <a:avLst/>
          </a:prstGeom>
          <a:noFill/>
          <a:effectLst>
            <a:outerShdw blurRad="254000" dist="127000" dir="2700000" algn="ctr" rotWithShape="0">
              <a:schemeClr val="tx1">
                <a:alpha val="5000"/>
              </a:schemeClr>
            </a:outerShdw>
          </a:effectLst>
        </p:spPr>
        <p:txBody>
          <a:bodyPr wrap="square">
            <a:spAutoFit/>
          </a:bodyPr>
          <a:lstStyle/>
          <a:p>
            <a:pPr algn="ctr"/>
            <a:r>
              <a:rPr lang="en-GB" sz="1600" i="1" dirty="0"/>
              <a:t>Transcribing historical religious documents</a:t>
            </a:r>
          </a:p>
        </p:txBody>
      </p:sp>
      <p:pic>
        <p:nvPicPr>
          <p:cNvPr id="25" name="Afbeelding 24">
            <a:extLst>
              <a:ext uri="{FF2B5EF4-FFF2-40B4-BE49-F238E27FC236}">
                <a16:creationId xmlns:a16="http://schemas.microsoft.com/office/drawing/2014/main" id="{F4F18234-614E-4C43-B963-EC18CC38479C}"/>
              </a:ext>
            </a:extLst>
          </p:cNvPr>
          <p:cNvPicPr>
            <a:picLocks noChangeAspect="1"/>
          </p:cNvPicPr>
          <p:nvPr/>
        </p:nvPicPr>
        <p:blipFill>
          <a:blip r:embed="rId4"/>
          <a:stretch>
            <a:fillRect/>
          </a:stretch>
        </p:blipFill>
        <p:spPr>
          <a:xfrm>
            <a:off x="8338500" y="636919"/>
            <a:ext cx="3667809" cy="2650991"/>
          </a:xfrm>
          <a:prstGeom prst="rect">
            <a:avLst/>
          </a:prstGeom>
        </p:spPr>
      </p:pic>
      <p:sp>
        <p:nvSpPr>
          <p:cNvPr id="28" name="Tekstvak 27">
            <a:extLst>
              <a:ext uri="{FF2B5EF4-FFF2-40B4-BE49-F238E27FC236}">
                <a16:creationId xmlns:a16="http://schemas.microsoft.com/office/drawing/2014/main" id="{7020C46F-8033-7A36-FFF4-2ED88429A6C8}"/>
              </a:ext>
            </a:extLst>
          </p:cNvPr>
          <p:cNvSpPr txBox="1"/>
          <p:nvPr/>
        </p:nvSpPr>
        <p:spPr>
          <a:xfrm>
            <a:off x="8535679" y="3418721"/>
            <a:ext cx="3125399" cy="830997"/>
          </a:xfrm>
          <a:prstGeom prst="rect">
            <a:avLst/>
          </a:prstGeom>
          <a:noFill/>
          <a:effectLst>
            <a:outerShdw blurRad="254000" dist="127000" dir="2700000" algn="ctr" rotWithShape="0">
              <a:schemeClr val="tx1">
                <a:alpha val="5000"/>
              </a:schemeClr>
            </a:outerShdw>
          </a:effectLst>
        </p:spPr>
        <p:txBody>
          <a:bodyPr wrap="square">
            <a:spAutoFit/>
          </a:bodyPr>
          <a:lstStyle/>
          <a:p>
            <a:pPr algn="ctr"/>
            <a:r>
              <a:rPr lang="en-GB" sz="1600" i="1" dirty="0" err="1"/>
              <a:t>Hollandse</a:t>
            </a:r>
            <a:r>
              <a:rPr lang="en-GB" sz="1600" i="1" dirty="0"/>
              <a:t> </a:t>
            </a:r>
            <a:r>
              <a:rPr lang="en-GB" sz="1600" i="1" dirty="0" err="1"/>
              <a:t>Luchten</a:t>
            </a:r>
            <a:r>
              <a:rPr lang="en-GB" sz="1600" i="1" dirty="0"/>
              <a:t>: measuring air quality in region around the north sea channel</a:t>
            </a:r>
          </a:p>
        </p:txBody>
      </p:sp>
    </p:spTree>
    <p:extLst>
      <p:ext uri="{BB962C8B-B14F-4D97-AF65-F5344CB8AC3E}">
        <p14:creationId xmlns:p14="http://schemas.microsoft.com/office/powerpoint/2010/main" val="100368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938F6-B16C-B16E-505B-D3BE2C689EA3}"/>
              </a:ext>
            </a:extLst>
          </p:cNvPr>
          <p:cNvSpPr>
            <a:spLocks noGrp="1"/>
          </p:cNvSpPr>
          <p:nvPr>
            <p:ph type="title"/>
          </p:nvPr>
        </p:nvSpPr>
        <p:spPr>
          <a:xfrm>
            <a:off x="450850" y="452608"/>
            <a:ext cx="3149136" cy="782467"/>
          </a:xfrm>
        </p:spPr>
        <p:txBody>
          <a:bodyPr/>
          <a:lstStyle/>
          <a:p>
            <a:r>
              <a:rPr lang="en-GB" dirty="0"/>
              <a:t>Engage and evaluate</a:t>
            </a:r>
            <a:endParaRPr lang="nl-NL" dirty="0"/>
          </a:p>
        </p:txBody>
      </p:sp>
      <p:sp>
        <p:nvSpPr>
          <p:cNvPr id="6" name="Tijdelijke aanduiding voor dianummer 5">
            <a:extLst>
              <a:ext uri="{FF2B5EF4-FFF2-40B4-BE49-F238E27FC236}">
                <a16:creationId xmlns:a16="http://schemas.microsoft.com/office/drawing/2014/main" id="{4ED5BA02-41A5-78F8-E4E9-5016D9D3C2AE}"/>
              </a:ext>
            </a:extLst>
          </p:cNvPr>
          <p:cNvSpPr>
            <a:spLocks noGrp="1"/>
          </p:cNvSpPr>
          <p:nvPr>
            <p:ph type="sldNum" sz="quarter" idx="16"/>
          </p:nvPr>
        </p:nvSpPr>
        <p:spPr/>
        <p:txBody>
          <a:bodyPr/>
          <a:lstStyle/>
          <a:p>
            <a:fld id="{62D4B636-43B2-44B1-AD57-97EDEF3E577C}" type="slidenum">
              <a:rPr lang="en-GB" smtClean="0"/>
              <a:pPr/>
              <a:t>16</a:t>
            </a:fld>
            <a:endParaRPr lang="en-GB"/>
          </a:p>
        </p:txBody>
      </p:sp>
      <p:sp>
        <p:nvSpPr>
          <p:cNvPr id="8" name="Tijdelijke aanduiding voor tekst 7">
            <a:extLst>
              <a:ext uri="{FF2B5EF4-FFF2-40B4-BE49-F238E27FC236}">
                <a16:creationId xmlns:a16="http://schemas.microsoft.com/office/drawing/2014/main" id="{B02C1178-D91E-25CA-41AA-E0E1695612CA}"/>
              </a:ext>
            </a:extLst>
          </p:cNvPr>
          <p:cNvSpPr>
            <a:spLocks noGrp="1"/>
          </p:cNvSpPr>
          <p:nvPr>
            <p:ph type="body" sz="quarter" idx="13"/>
          </p:nvPr>
        </p:nvSpPr>
        <p:spPr>
          <a:xfrm>
            <a:off x="1685925" y="1685925"/>
            <a:ext cx="10225338" cy="4270375"/>
          </a:xfrm>
        </p:spPr>
        <p:txBody>
          <a:bodyPr>
            <a:normAutofit lnSpcReduction="10000"/>
          </a:bodyPr>
          <a:lstStyle/>
          <a:p>
            <a:pPr algn="l" rtl="0" fontAlgn="base"/>
            <a:r>
              <a:rPr lang="en-GB" sz="2400" b="0" i="0" dirty="0">
                <a:solidFill>
                  <a:srgbClr val="000000"/>
                </a:solidFill>
                <a:effectLst/>
                <a:latin typeface="DINPro-Medium" pitchFamily="50" charset="0"/>
              </a:rPr>
              <a:t>To evaluate the success of the project we should create a clear evaluation framework to measure our engagement strategy. This should consist of:</a:t>
            </a:r>
          </a:p>
          <a:p>
            <a:pPr algn="l" rtl="0" fontAlgn="base"/>
            <a:endParaRPr lang="en-GB" dirty="0">
              <a:solidFill>
                <a:srgbClr val="000000"/>
              </a:solidFill>
              <a:latin typeface="DINPro-Medium" pitchFamily="50" charset="0"/>
            </a:endParaRPr>
          </a:p>
          <a:p>
            <a:pPr marL="342900" indent="-342900" algn="l" rtl="0" fontAlgn="base">
              <a:buFont typeface="Arial" panose="020B0604020202020204" pitchFamily="34" charset="0"/>
              <a:buChar char="•"/>
            </a:pPr>
            <a:r>
              <a:rPr lang="en-GB" sz="2400" b="0" i="0" dirty="0">
                <a:solidFill>
                  <a:srgbClr val="000000"/>
                </a:solidFill>
                <a:effectLst/>
                <a:latin typeface="DINPro-Medium" pitchFamily="50" charset="0"/>
              </a:rPr>
              <a:t>Clear indicators – Both </a:t>
            </a:r>
            <a:r>
              <a:rPr lang="en-GB" dirty="0">
                <a:solidFill>
                  <a:srgbClr val="000000"/>
                </a:solidFill>
                <a:latin typeface="DINPro-Medium" pitchFamily="50" charset="0"/>
              </a:rPr>
              <a:t>q</a:t>
            </a:r>
            <a:r>
              <a:rPr lang="en-GB" sz="2400" b="0" i="0" dirty="0">
                <a:solidFill>
                  <a:srgbClr val="000000"/>
                </a:solidFill>
                <a:effectLst/>
                <a:latin typeface="DINPro-Medium" pitchFamily="50" charset="0"/>
              </a:rPr>
              <a:t>uantitative and qualitative</a:t>
            </a:r>
          </a:p>
          <a:p>
            <a:pPr marL="342900" indent="-342900" algn="l" rtl="0" fontAlgn="base">
              <a:buFont typeface="Arial" panose="020B0604020202020204" pitchFamily="34" charset="0"/>
              <a:buChar char="•"/>
            </a:pPr>
            <a:r>
              <a:rPr lang="en-GB" dirty="0">
                <a:solidFill>
                  <a:srgbClr val="000000"/>
                </a:solidFill>
                <a:latin typeface="DINPro-Medium" pitchFamily="50" charset="0"/>
              </a:rPr>
              <a:t>Involve stakeholders</a:t>
            </a:r>
          </a:p>
          <a:p>
            <a:pPr marL="342900" indent="-342900" algn="l" rtl="0" fontAlgn="base">
              <a:buFont typeface="Arial" panose="020B0604020202020204" pitchFamily="34" charset="0"/>
              <a:buChar char="•"/>
            </a:pPr>
            <a:r>
              <a:rPr lang="en-GB" sz="2400" b="0" i="0" dirty="0">
                <a:solidFill>
                  <a:srgbClr val="000000"/>
                </a:solidFill>
                <a:effectLst/>
                <a:latin typeface="DINPro-Medium" pitchFamily="50" charset="0"/>
              </a:rPr>
              <a:t>Timing – Before / During / After</a:t>
            </a:r>
          </a:p>
          <a:p>
            <a:pPr marL="342900" indent="-342900" algn="l" rtl="0" fontAlgn="base">
              <a:buFont typeface="Arial" panose="020B0604020202020204" pitchFamily="34" charset="0"/>
              <a:buChar char="•"/>
            </a:pPr>
            <a:endParaRPr lang="en-GB" dirty="0">
              <a:solidFill>
                <a:srgbClr val="000000"/>
              </a:solidFill>
              <a:latin typeface="DINPro-Medium" pitchFamily="50" charset="0"/>
            </a:endParaRPr>
          </a:p>
          <a:p>
            <a:pPr marL="342900" indent="-342900" algn="l" rtl="0" fontAlgn="base">
              <a:buFont typeface="Arial" panose="020B0604020202020204" pitchFamily="34" charset="0"/>
              <a:buChar char="•"/>
            </a:pPr>
            <a:r>
              <a:rPr lang="en-GB" sz="2400" b="0" i="0" dirty="0">
                <a:solidFill>
                  <a:srgbClr val="000000"/>
                </a:solidFill>
                <a:effectLst/>
                <a:latin typeface="DINPro-Medium" pitchFamily="50" charset="0"/>
              </a:rPr>
              <a:t>(ideas for) Indicators to measure:</a:t>
            </a:r>
          </a:p>
          <a:p>
            <a:pPr marL="793750" lvl="2" indent="-342900" fontAlgn="base"/>
            <a:r>
              <a:rPr lang="en-GB" dirty="0">
                <a:solidFill>
                  <a:srgbClr val="000000"/>
                </a:solidFill>
                <a:latin typeface="DINPro-Medium" pitchFamily="50" charset="0"/>
              </a:rPr>
              <a:t>Communication: Number of workshops, social media posts, etc.</a:t>
            </a:r>
          </a:p>
          <a:p>
            <a:pPr marL="793750" lvl="2" indent="-342900" fontAlgn="base"/>
            <a:r>
              <a:rPr lang="en-GB" b="0" i="0" dirty="0">
                <a:solidFill>
                  <a:srgbClr val="000000"/>
                </a:solidFill>
                <a:effectLst/>
                <a:latin typeface="DINPro-Medium" pitchFamily="50" charset="0"/>
              </a:rPr>
              <a:t>Engagement: Access to information, participant satisfaction, empowerment, etc.</a:t>
            </a:r>
          </a:p>
          <a:p>
            <a:pPr marL="793750" lvl="2" indent="-342900" fontAlgn="base"/>
            <a:r>
              <a:rPr lang="en-GB" b="0" i="0" dirty="0">
                <a:solidFill>
                  <a:srgbClr val="000000"/>
                </a:solidFill>
                <a:effectLst/>
                <a:latin typeface="DINPro-Medium" pitchFamily="50" charset="0"/>
              </a:rPr>
              <a:t>Research output: Observations, letters transcribed, research questions proposed, etc.</a:t>
            </a:r>
          </a:p>
          <a:p>
            <a:pPr algn="l" rtl="0" fontAlgn="base"/>
            <a:endParaRPr lang="en-GB" sz="2400" b="0" i="0" dirty="0">
              <a:solidFill>
                <a:srgbClr val="000000"/>
              </a:solidFill>
              <a:effectLst/>
              <a:latin typeface="DINPro-Medium" pitchFamily="50" charset="0"/>
            </a:endParaRPr>
          </a:p>
          <a:p>
            <a:pPr algn="l" rtl="0" fontAlgn="base">
              <a:buFont typeface="Arial" panose="020B0604020202020204" pitchFamily="34" charset="0"/>
              <a:buChar char="•"/>
            </a:pPr>
            <a:r>
              <a:rPr lang="en-GB" sz="2400" b="0" i="0" dirty="0">
                <a:solidFill>
                  <a:srgbClr val="000000"/>
                </a:solidFill>
                <a:effectLst/>
                <a:latin typeface="DINPro-Medium" pitchFamily="50" charset="0"/>
              </a:rPr>
              <a:t> </a:t>
            </a:r>
            <a:r>
              <a:rPr lang="en-GB" sz="2400" b="1" i="0" dirty="0">
                <a:solidFill>
                  <a:srgbClr val="000000"/>
                </a:solidFill>
                <a:effectLst/>
                <a:latin typeface="DINPro-Medium" pitchFamily="50" charset="0"/>
              </a:rPr>
              <a:t>Exercise</a:t>
            </a:r>
            <a:r>
              <a:rPr lang="en-GB" sz="2400" b="0" i="0" dirty="0">
                <a:solidFill>
                  <a:srgbClr val="000000"/>
                </a:solidFill>
                <a:effectLst/>
                <a:latin typeface="DINPro-Medium" pitchFamily="50" charset="0"/>
              </a:rPr>
              <a:t>: Create an evaluation framework</a:t>
            </a:r>
          </a:p>
          <a:p>
            <a:pPr algn="l" rtl="0" fontAlgn="base">
              <a:buFont typeface="Arial" panose="020B0604020202020204" pitchFamily="34" charset="0"/>
              <a:buChar char="•"/>
            </a:pPr>
            <a:r>
              <a:rPr lang="en-GB" dirty="0">
                <a:solidFill>
                  <a:srgbClr val="000000"/>
                </a:solidFill>
                <a:latin typeface="DINPro-Medium" pitchFamily="50" charset="0"/>
              </a:rPr>
              <a:t> What should be measured when and who should be involved</a:t>
            </a:r>
            <a:endParaRPr lang="en-GB" sz="2400" b="0" i="0" dirty="0">
              <a:solidFill>
                <a:srgbClr val="000000"/>
              </a:solidFill>
              <a:effectLst/>
              <a:latin typeface="DINPro-Medium" pitchFamily="50" charset="0"/>
            </a:endParaRPr>
          </a:p>
        </p:txBody>
      </p:sp>
      <p:sp>
        <p:nvSpPr>
          <p:cNvPr id="3" name="Tijdelijke aanduiding voor voettekst 2">
            <a:extLst>
              <a:ext uri="{FF2B5EF4-FFF2-40B4-BE49-F238E27FC236}">
                <a16:creationId xmlns:a16="http://schemas.microsoft.com/office/drawing/2014/main" id="{CB8EAD1D-61A8-3F0D-685A-9EC7645985F9}"/>
              </a:ext>
            </a:extLst>
          </p:cNvPr>
          <p:cNvSpPr>
            <a:spLocks noGrp="1"/>
          </p:cNvSpPr>
          <p:nvPr>
            <p:ph type="ftr" sz="quarter" idx="15"/>
          </p:nvPr>
        </p:nvSpPr>
        <p:spPr/>
        <p:txBody>
          <a:bodyPr/>
          <a:lstStyle/>
          <a:p>
            <a:r>
              <a:rPr lang="en-GB"/>
              <a:t>1 https://www.scivil.be/en/guide/communication-citizen-science</a:t>
            </a:r>
            <a:endParaRPr lang="nl-NL"/>
          </a:p>
        </p:txBody>
      </p:sp>
    </p:spTree>
    <p:extLst>
      <p:ext uri="{BB962C8B-B14F-4D97-AF65-F5344CB8AC3E}">
        <p14:creationId xmlns:p14="http://schemas.microsoft.com/office/powerpoint/2010/main" val="369228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103D0-C6D5-50D0-4460-91FB04EF3462}"/>
              </a:ext>
            </a:extLst>
          </p:cNvPr>
          <p:cNvSpPr>
            <a:spLocks noGrp="1"/>
          </p:cNvSpPr>
          <p:nvPr>
            <p:ph type="title"/>
          </p:nvPr>
        </p:nvSpPr>
        <p:spPr>
          <a:xfrm>
            <a:off x="450850" y="452608"/>
            <a:ext cx="3149136" cy="782467"/>
          </a:xfrm>
        </p:spPr>
        <p:txBody>
          <a:bodyPr/>
          <a:lstStyle/>
          <a:p>
            <a:r>
              <a:rPr lang="en-GB" dirty="0"/>
              <a:t>Engage and evaluate</a:t>
            </a:r>
            <a:endParaRPr lang="nl-NL" dirty="0"/>
          </a:p>
        </p:txBody>
      </p:sp>
      <p:sp>
        <p:nvSpPr>
          <p:cNvPr id="5" name="Tijdelijke aanduiding voor voettekst 4">
            <a:extLst>
              <a:ext uri="{FF2B5EF4-FFF2-40B4-BE49-F238E27FC236}">
                <a16:creationId xmlns:a16="http://schemas.microsoft.com/office/drawing/2014/main" id="{72869F7B-55FA-F008-BDAA-9A90658B9D83}"/>
              </a:ext>
            </a:extLst>
          </p:cNvPr>
          <p:cNvSpPr>
            <a:spLocks noGrp="1"/>
          </p:cNvSpPr>
          <p:nvPr>
            <p:ph type="ftr" sz="quarter" idx="15"/>
          </p:nvPr>
        </p:nvSpPr>
        <p:spPr/>
        <p:txBody>
          <a:bodyPr/>
          <a:lstStyle/>
          <a:p>
            <a:r>
              <a:rPr lang="en-GB"/>
              <a:t>1 https://www.scivil.be/en/guide/communication-citizen-science</a:t>
            </a:r>
            <a:endParaRPr lang="nl-NL"/>
          </a:p>
        </p:txBody>
      </p:sp>
      <p:sp>
        <p:nvSpPr>
          <p:cNvPr id="6" name="Tijdelijke aanduiding voor dianummer 5">
            <a:extLst>
              <a:ext uri="{FF2B5EF4-FFF2-40B4-BE49-F238E27FC236}">
                <a16:creationId xmlns:a16="http://schemas.microsoft.com/office/drawing/2014/main" id="{B8C62D4C-2D59-5EF1-5608-9D255AC2A91F}"/>
              </a:ext>
            </a:extLst>
          </p:cNvPr>
          <p:cNvSpPr>
            <a:spLocks noGrp="1"/>
          </p:cNvSpPr>
          <p:nvPr>
            <p:ph type="sldNum" sz="quarter" idx="16"/>
          </p:nvPr>
        </p:nvSpPr>
        <p:spPr/>
        <p:txBody>
          <a:bodyPr/>
          <a:lstStyle/>
          <a:p>
            <a:fld id="{62D4B636-43B2-44B1-AD57-97EDEF3E577C}" type="slidenum">
              <a:rPr lang="en-GB" smtClean="0"/>
              <a:pPr/>
              <a:t>17</a:t>
            </a:fld>
            <a:endParaRPr lang="en-GB"/>
          </a:p>
        </p:txBody>
      </p:sp>
      <p:pic>
        <p:nvPicPr>
          <p:cNvPr id="10" name="Afbeelding 9">
            <a:extLst>
              <a:ext uri="{FF2B5EF4-FFF2-40B4-BE49-F238E27FC236}">
                <a16:creationId xmlns:a16="http://schemas.microsoft.com/office/drawing/2014/main" id="{2A22CCD5-D8A9-C732-0FAD-A581A5DC2343}"/>
              </a:ext>
            </a:extLst>
          </p:cNvPr>
          <p:cNvPicPr>
            <a:picLocks noChangeAspect="1"/>
          </p:cNvPicPr>
          <p:nvPr/>
        </p:nvPicPr>
        <p:blipFill>
          <a:blip r:embed="rId2"/>
          <a:stretch>
            <a:fillRect/>
          </a:stretch>
        </p:blipFill>
        <p:spPr>
          <a:xfrm>
            <a:off x="5826575" y="1512115"/>
            <a:ext cx="5570290" cy="3833769"/>
          </a:xfrm>
          <a:prstGeom prst="rect">
            <a:avLst/>
          </a:prstGeom>
        </p:spPr>
      </p:pic>
      <p:sp>
        <p:nvSpPr>
          <p:cNvPr id="13" name="Tijdelijke aanduiding voor tekst 7">
            <a:extLst>
              <a:ext uri="{FF2B5EF4-FFF2-40B4-BE49-F238E27FC236}">
                <a16:creationId xmlns:a16="http://schemas.microsoft.com/office/drawing/2014/main" id="{C75AA389-36EA-80EB-516C-893B8F2FE517}"/>
              </a:ext>
            </a:extLst>
          </p:cNvPr>
          <p:cNvSpPr>
            <a:spLocks noGrp="1"/>
          </p:cNvSpPr>
          <p:nvPr>
            <p:ph type="body" sz="quarter" idx="13"/>
          </p:nvPr>
        </p:nvSpPr>
        <p:spPr>
          <a:xfrm>
            <a:off x="1685925" y="1685925"/>
            <a:ext cx="4038680" cy="4270375"/>
          </a:xfrm>
        </p:spPr>
        <p:txBody>
          <a:bodyPr>
            <a:normAutofit/>
          </a:bodyPr>
          <a:lstStyle/>
          <a:p>
            <a:pPr marL="285750" indent="-285750" algn="l" rtl="0" fontAlgn="base">
              <a:buFont typeface="Arial" panose="020B0604020202020204" pitchFamily="34" charset="0"/>
              <a:buChar char="•"/>
            </a:pPr>
            <a:r>
              <a:rPr lang="en-GB" sz="1800" b="0" i="0" dirty="0">
                <a:solidFill>
                  <a:srgbClr val="000000"/>
                </a:solidFill>
                <a:effectLst/>
                <a:latin typeface="DINPro-Medium" pitchFamily="50" charset="0"/>
              </a:rPr>
              <a:t>The </a:t>
            </a:r>
            <a:r>
              <a:rPr lang="en-GB" sz="1800" b="0" i="0" dirty="0" err="1">
                <a:solidFill>
                  <a:srgbClr val="000000"/>
                </a:solidFill>
                <a:effectLst/>
                <a:latin typeface="DINPro-Medium" pitchFamily="50" charset="0"/>
                <a:hlinkClick r:id="rId3"/>
              </a:rPr>
              <a:t>FloodCitiSense</a:t>
            </a:r>
            <a:r>
              <a:rPr lang="en-GB" sz="1800" b="0" i="0" dirty="0">
                <a:solidFill>
                  <a:srgbClr val="000000"/>
                </a:solidFill>
                <a:effectLst/>
                <a:latin typeface="DINPro-Medium" pitchFamily="50" charset="0"/>
              </a:rPr>
              <a:t> project uses a </a:t>
            </a:r>
            <a:r>
              <a:rPr lang="en-GB" sz="1800" b="0" i="0" dirty="0" err="1">
                <a:solidFill>
                  <a:srgbClr val="000000"/>
                </a:solidFill>
                <a:effectLst/>
                <a:latin typeface="DINPro-Medium" pitchFamily="50" charset="0"/>
              </a:rPr>
              <a:t>pluviometer</a:t>
            </a:r>
            <a:r>
              <a:rPr lang="en-GB" sz="1800" b="0" i="0" dirty="0">
                <a:solidFill>
                  <a:srgbClr val="000000"/>
                </a:solidFill>
                <a:effectLst/>
                <a:latin typeface="DINPro-Medium" pitchFamily="50" charset="0"/>
              </a:rPr>
              <a:t> and an app to keep residents in Brussels, Rotterdam, and Birmingham informed about rainfall and flood risks.</a:t>
            </a:r>
          </a:p>
          <a:p>
            <a:pPr marL="285750" indent="-285750" algn="l" rtl="0" fontAlgn="base">
              <a:buFont typeface="Arial" panose="020B0604020202020204" pitchFamily="34" charset="0"/>
              <a:buChar char="•"/>
            </a:pPr>
            <a:r>
              <a:rPr lang="en-GB" sz="1800" b="0" i="0" dirty="0">
                <a:solidFill>
                  <a:srgbClr val="000000"/>
                </a:solidFill>
                <a:effectLst/>
                <a:latin typeface="DINPro-Medium" pitchFamily="50" charset="0"/>
              </a:rPr>
              <a:t>Citizens build their own </a:t>
            </a:r>
            <a:r>
              <a:rPr lang="en-GB" sz="1800" b="0" i="0" dirty="0" err="1">
                <a:solidFill>
                  <a:srgbClr val="000000"/>
                </a:solidFill>
                <a:effectLst/>
                <a:latin typeface="DINPro-Medium" pitchFamily="50" charset="0"/>
              </a:rPr>
              <a:t>pluviometer</a:t>
            </a:r>
            <a:r>
              <a:rPr lang="en-GB" sz="1800" b="0" i="0" dirty="0">
                <a:solidFill>
                  <a:srgbClr val="000000"/>
                </a:solidFill>
                <a:effectLst/>
                <a:latin typeface="DINPro-Medium" pitchFamily="50" charset="0"/>
              </a:rPr>
              <a:t> and install it in their gardens.</a:t>
            </a:r>
          </a:p>
          <a:p>
            <a:pPr marL="285750" indent="-285750" algn="l" rtl="0" fontAlgn="base">
              <a:buFont typeface="Arial" panose="020B0604020202020204" pitchFamily="34" charset="0"/>
              <a:buChar char="•"/>
            </a:pPr>
            <a:r>
              <a:rPr lang="en-GB" sz="1800" b="0" i="0" dirty="0">
                <a:solidFill>
                  <a:srgbClr val="000000"/>
                </a:solidFill>
                <a:effectLst/>
                <a:latin typeface="DINPro-Medium" pitchFamily="50" charset="0"/>
              </a:rPr>
              <a:t>An evaluation framework by </a:t>
            </a:r>
            <a:r>
              <a:rPr lang="en-GB" sz="1800" b="0" i="0" dirty="0" err="1">
                <a:solidFill>
                  <a:srgbClr val="000000"/>
                </a:solidFill>
                <a:effectLst/>
                <a:latin typeface="DINPro-Medium" pitchFamily="50" charset="0"/>
              </a:rPr>
              <a:t>Kieslinger</a:t>
            </a:r>
            <a:r>
              <a:rPr lang="en-GB" sz="1800" b="0" i="0" dirty="0">
                <a:solidFill>
                  <a:srgbClr val="000000"/>
                </a:solidFill>
                <a:effectLst/>
                <a:latin typeface="DINPro-Medium" pitchFamily="50" charset="0"/>
              </a:rPr>
              <a:t> et al. measures the project's impact on:</a:t>
            </a:r>
          </a:p>
          <a:p>
            <a:pPr marL="285750" indent="-285750" algn="l" rtl="0" fontAlgn="base">
              <a:buFont typeface="Arial" panose="020B0604020202020204" pitchFamily="34" charset="0"/>
              <a:buChar char="•"/>
            </a:pPr>
            <a:endParaRPr lang="en-GB" sz="1800" b="0" i="0" dirty="0">
              <a:solidFill>
                <a:srgbClr val="000000"/>
              </a:solidFill>
              <a:effectLst/>
              <a:latin typeface="DINPro-Medium" pitchFamily="50" charset="0"/>
            </a:endParaRPr>
          </a:p>
          <a:p>
            <a:pPr marL="285750" indent="-285750" fontAlgn="base">
              <a:buFont typeface="Arial" panose="020B0604020202020204" pitchFamily="34" charset="0"/>
              <a:buChar char="•"/>
            </a:pPr>
            <a:r>
              <a:rPr lang="en-GB" sz="1800" b="1" i="0" dirty="0">
                <a:solidFill>
                  <a:srgbClr val="000000"/>
                </a:solidFill>
                <a:effectLst/>
                <a:latin typeface="DINPro-Medium" pitchFamily="50" charset="0"/>
              </a:rPr>
              <a:t>Science</a:t>
            </a:r>
            <a:r>
              <a:rPr lang="en-GB" sz="1800" b="0" i="0" dirty="0">
                <a:solidFill>
                  <a:srgbClr val="000000"/>
                </a:solidFill>
                <a:effectLst/>
                <a:latin typeface="DINPro-Medium" pitchFamily="50" charset="0"/>
              </a:rPr>
              <a:t>: Number of scientific publications.</a:t>
            </a:r>
          </a:p>
          <a:p>
            <a:pPr marL="285750" indent="-285750" fontAlgn="base">
              <a:buFont typeface="Arial" panose="020B0604020202020204" pitchFamily="34" charset="0"/>
              <a:buChar char="•"/>
            </a:pPr>
            <a:r>
              <a:rPr lang="en-GB" sz="1800" b="1" i="0" dirty="0">
                <a:solidFill>
                  <a:srgbClr val="000000"/>
                </a:solidFill>
                <a:effectLst/>
                <a:latin typeface="DINPro-Medium" pitchFamily="50" charset="0"/>
              </a:rPr>
              <a:t>Citizen scientists</a:t>
            </a:r>
            <a:r>
              <a:rPr lang="en-GB" sz="1800" b="0" i="0" dirty="0">
                <a:solidFill>
                  <a:srgbClr val="000000"/>
                </a:solidFill>
                <a:effectLst/>
                <a:latin typeface="DINPro-Medium" pitchFamily="50" charset="0"/>
              </a:rPr>
              <a:t>: Contributions, knowledge, and skill gains.</a:t>
            </a:r>
          </a:p>
          <a:p>
            <a:pPr marL="285750" indent="-285750" fontAlgn="base">
              <a:buFont typeface="Arial" panose="020B0604020202020204" pitchFamily="34" charset="0"/>
              <a:buChar char="•"/>
            </a:pPr>
            <a:r>
              <a:rPr lang="en-GB" sz="1800" b="1" i="0" dirty="0">
                <a:solidFill>
                  <a:srgbClr val="000000"/>
                </a:solidFill>
                <a:effectLst/>
                <a:latin typeface="DINPro-Medium" pitchFamily="50" charset="0"/>
              </a:rPr>
              <a:t>Socio-ecological impact</a:t>
            </a:r>
            <a:r>
              <a:rPr lang="en-GB" sz="1800" b="0" i="0" dirty="0">
                <a:solidFill>
                  <a:srgbClr val="000000"/>
                </a:solidFill>
                <a:effectLst/>
                <a:latin typeface="DINPro-Medium" pitchFamily="50" charset="0"/>
              </a:rPr>
              <a:t>: Innovation in technology and influence on city water and flood management policies.</a:t>
            </a:r>
          </a:p>
        </p:txBody>
      </p:sp>
    </p:spTree>
    <p:extLst>
      <p:ext uri="{BB962C8B-B14F-4D97-AF65-F5344CB8AC3E}">
        <p14:creationId xmlns:p14="http://schemas.microsoft.com/office/powerpoint/2010/main" val="1827273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CDF9E-B610-A396-1857-34F73DEDCC6B}"/>
              </a:ext>
            </a:extLst>
          </p:cNvPr>
          <p:cNvSpPr>
            <a:spLocks noGrp="1"/>
          </p:cNvSpPr>
          <p:nvPr>
            <p:ph type="title"/>
          </p:nvPr>
        </p:nvSpPr>
        <p:spPr>
          <a:xfrm>
            <a:off x="450850" y="451166"/>
            <a:ext cx="2928306" cy="782467"/>
          </a:xfrm>
        </p:spPr>
        <p:txBody>
          <a:bodyPr/>
          <a:lstStyle/>
          <a:p>
            <a:r>
              <a:rPr lang="nl-NL" dirty="0" err="1"/>
              <a:t>Tactics</a:t>
            </a:r>
            <a:r>
              <a:rPr lang="nl-NL" dirty="0"/>
              <a:t> </a:t>
            </a:r>
            <a:r>
              <a:rPr lang="nl-NL" dirty="0" err="1"/>
              <a:t>and</a:t>
            </a:r>
            <a:r>
              <a:rPr lang="nl-NL" dirty="0"/>
              <a:t> tools - I</a:t>
            </a:r>
          </a:p>
        </p:txBody>
      </p:sp>
      <p:sp>
        <p:nvSpPr>
          <p:cNvPr id="3" name="Tijdelijke aanduiding voor tekst 2">
            <a:extLst>
              <a:ext uri="{FF2B5EF4-FFF2-40B4-BE49-F238E27FC236}">
                <a16:creationId xmlns:a16="http://schemas.microsoft.com/office/drawing/2014/main" id="{6E4D239C-D698-B28A-545E-80A6F8168601}"/>
              </a:ext>
            </a:extLst>
          </p:cNvPr>
          <p:cNvSpPr>
            <a:spLocks noGrp="1"/>
          </p:cNvSpPr>
          <p:nvPr>
            <p:ph type="body" sz="quarter" idx="13"/>
          </p:nvPr>
        </p:nvSpPr>
        <p:spPr>
          <a:xfrm>
            <a:off x="1453662" y="1483703"/>
            <a:ext cx="6775937" cy="4474297"/>
          </a:xfrm>
        </p:spPr>
        <p:txBody>
          <a:bodyPr vert="horz" lIns="0" tIns="0" rIns="0" bIns="0" rtlCol="0" anchor="t">
            <a:noAutofit/>
          </a:bodyPr>
          <a:lstStyle/>
          <a:p>
            <a:r>
              <a:rPr lang="en-GB" sz="1800" b="0" i="0" dirty="0">
                <a:solidFill>
                  <a:srgbClr val="000000"/>
                </a:solidFill>
                <a:effectLst/>
                <a:latin typeface="DINPro-Medium" pitchFamily="50" charset="0"/>
              </a:rPr>
              <a:t>Generic v</a:t>
            </a:r>
            <a:r>
              <a:rPr lang="en-GB" sz="1800" dirty="0">
                <a:solidFill>
                  <a:srgbClr val="000000"/>
                </a:solidFill>
                <a:latin typeface="DINPro-Medium" pitchFamily="50" charset="0"/>
              </a:rPr>
              <a:t>ersus specific approach</a:t>
            </a:r>
            <a:endParaRPr lang="en-GB" sz="1800" b="1" kern="0" dirty="0">
              <a:solidFill>
                <a:srgbClr val="000000"/>
              </a:solidFill>
              <a:latin typeface="DINPro-Medium" pitchFamily="50" charset="0"/>
            </a:endParaRPr>
          </a:p>
          <a:p>
            <a:r>
              <a:rPr lang="en-GB" sz="1800" b="1" kern="0" dirty="0">
                <a:solidFill>
                  <a:srgbClr val="000000"/>
                </a:solidFill>
                <a:latin typeface="DINPro-Medium" pitchFamily="50" charset="0"/>
              </a:rPr>
              <a:t>Generic</a:t>
            </a:r>
          </a:p>
          <a:p>
            <a:pPr marL="342900" indent="-342900">
              <a:buFont typeface="Arial" panose="020B0604020202020204" pitchFamily="34" charset="0"/>
              <a:buChar char="•"/>
            </a:pPr>
            <a:r>
              <a:rPr lang="en-GB" sz="1800" kern="0" dirty="0">
                <a:solidFill>
                  <a:srgbClr val="000000"/>
                </a:solidFill>
                <a:latin typeface="DINPro-Medium" pitchFamily="50" charset="0"/>
              </a:rPr>
              <a:t>Publicly publish your project to look for participants.</a:t>
            </a:r>
          </a:p>
          <a:p>
            <a:pPr marL="342900" indent="-342900">
              <a:buFont typeface="Arial" panose="020B0604020202020204" pitchFamily="34" charset="0"/>
              <a:buChar char="•"/>
            </a:pPr>
            <a:r>
              <a:rPr lang="en-GB" sz="1800" kern="0" dirty="0">
                <a:solidFill>
                  <a:srgbClr val="000000"/>
                </a:solidFill>
                <a:latin typeface="DINPro-Medium" pitchFamily="50" charset="0"/>
              </a:rPr>
              <a:t>Social media, flyers, press, posters, etc</a:t>
            </a:r>
          </a:p>
          <a:p>
            <a:r>
              <a:rPr lang="en-GB" sz="1800" b="1" kern="0" dirty="0">
                <a:solidFill>
                  <a:srgbClr val="000000"/>
                </a:solidFill>
                <a:latin typeface="DINPro-Medium" pitchFamily="50" charset="0"/>
              </a:rPr>
              <a:t>Specific</a:t>
            </a:r>
          </a:p>
          <a:p>
            <a:pPr marL="342900" indent="-342900">
              <a:buFont typeface="Arial" panose="020B0604020202020204" pitchFamily="34" charset="0"/>
              <a:buChar char="•"/>
            </a:pPr>
            <a:r>
              <a:rPr lang="en-GB" sz="1800" kern="0" dirty="0">
                <a:solidFill>
                  <a:srgbClr val="000000"/>
                </a:solidFill>
                <a:latin typeface="DINPro-Medium" pitchFamily="50" charset="0"/>
              </a:rPr>
              <a:t>Personal invitations</a:t>
            </a:r>
          </a:p>
          <a:p>
            <a:pPr marL="342900" indent="-342900">
              <a:buFont typeface="Arial" panose="020B0604020202020204" pitchFamily="34" charset="0"/>
              <a:buChar char="•"/>
            </a:pPr>
            <a:r>
              <a:rPr lang="en-GB" sz="1800" kern="0" dirty="0">
                <a:solidFill>
                  <a:srgbClr val="000000"/>
                </a:solidFill>
                <a:latin typeface="DINPro-Medium" pitchFamily="50" charset="0"/>
              </a:rPr>
              <a:t>Contact people on member lists</a:t>
            </a:r>
          </a:p>
          <a:p>
            <a:pPr marL="342900" indent="-342900">
              <a:buFont typeface="Arial" panose="020B0604020202020204" pitchFamily="34" charset="0"/>
              <a:buChar char="•"/>
            </a:pPr>
            <a:r>
              <a:rPr lang="en-GB" sz="1800" kern="0" dirty="0">
                <a:solidFill>
                  <a:srgbClr val="000000"/>
                </a:solidFill>
                <a:latin typeface="DINPro-Medium" pitchFamily="50" charset="0"/>
              </a:rPr>
              <a:t>Collaborate with organisations</a:t>
            </a:r>
          </a:p>
          <a:p>
            <a:pPr marL="342900" indent="-342900">
              <a:buFont typeface="Arial" panose="020B0604020202020204" pitchFamily="34" charset="0"/>
              <a:buChar char="•"/>
            </a:pPr>
            <a:endParaRPr lang="en-GB" sz="1800" kern="0" dirty="0">
              <a:solidFill>
                <a:srgbClr val="000000"/>
              </a:solidFill>
              <a:latin typeface="DINPro-Medium" pitchFamily="50" charset="0"/>
            </a:endParaRPr>
          </a:p>
          <a:p>
            <a:pPr marL="342900" indent="-342900">
              <a:buFont typeface="Arial" panose="020B0604020202020204" pitchFamily="34" charset="0"/>
              <a:buChar char="•"/>
            </a:pPr>
            <a:r>
              <a:rPr lang="en-GB" sz="1800" b="1" kern="0" dirty="0">
                <a:solidFill>
                  <a:srgbClr val="000000"/>
                </a:solidFill>
                <a:latin typeface="DINPro-Medium" pitchFamily="50" charset="0"/>
              </a:rPr>
              <a:t>Initial or continued participation</a:t>
            </a:r>
          </a:p>
          <a:p>
            <a:r>
              <a:rPr lang="en-GB" sz="1800" kern="0" dirty="0">
                <a:solidFill>
                  <a:srgbClr val="000000"/>
                </a:solidFill>
                <a:latin typeface="DINPro-Medium" pitchFamily="50" charset="0"/>
              </a:rPr>
              <a:t>The initial drop-out rate of CS participation is highest at the initial participation or right after.</a:t>
            </a:r>
          </a:p>
          <a:p>
            <a:r>
              <a:rPr lang="en-GB" sz="1800" kern="0" dirty="0">
                <a:solidFill>
                  <a:srgbClr val="000000"/>
                </a:solidFill>
                <a:latin typeface="DINPro-Medium" pitchFamily="50" charset="0"/>
              </a:rPr>
              <a:t>Main reasons to drop out here are: </a:t>
            </a:r>
            <a:r>
              <a:rPr lang="en-GB" sz="1800" i="1" kern="0" dirty="0">
                <a:solidFill>
                  <a:srgbClr val="000000"/>
                </a:solidFill>
                <a:latin typeface="DINPro-Medium" pitchFamily="50" charset="0"/>
              </a:rPr>
              <a:t>Too much jargon</a:t>
            </a:r>
            <a:r>
              <a:rPr lang="en-GB" sz="1800" kern="0" dirty="0">
                <a:solidFill>
                  <a:srgbClr val="000000"/>
                </a:solidFill>
                <a:latin typeface="DINPro-Medium" pitchFamily="50" charset="0"/>
              </a:rPr>
              <a:t>. </a:t>
            </a:r>
            <a:r>
              <a:rPr lang="en-GB" sz="1800" i="1" kern="0" dirty="0">
                <a:solidFill>
                  <a:srgbClr val="000000"/>
                </a:solidFill>
                <a:latin typeface="DINPro-Medium" pitchFamily="50" charset="0"/>
              </a:rPr>
              <a:t>Non-user friendly apps</a:t>
            </a:r>
            <a:r>
              <a:rPr lang="en-GB" sz="1800" kern="0" dirty="0">
                <a:solidFill>
                  <a:srgbClr val="000000"/>
                </a:solidFill>
                <a:latin typeface="DINPro-Medium" pitchFamily="50" charset="0"/>
              </a:rPr>
              <a:t>. Afterwards its: </a:t>
            </a:r>
            <a:r>
              <a:rPr lang="en-GB" sz="1800" i="1" kern="0" dirty="0">
                <a:solidFill>
                  <a:srgbClr val="000000"/>
                </a:solidFill>
                <a:latin typeface="DINPro-Medium" pitchFamily="50" charset="0"/>
              </a:rPr>
              <a:t>Lack of recognition</a:t>
            </a:r>
            <a:r>
              <a:rPr lang="en-GB" sz="1800" kern="0" dirty="0">
                <a:solidFill>
                  <a:srgbClr val="000000"/>
                </a:solidFill>
                <a:latin typeface="DINPro-Medium" pitchFamily="50" charset="0"/>
              </a:rPr>
              <a:t> or </a:t>
            </a:r>
            <a:r>
              <a:rPr lang="en-GB" sz="1800" i="1" kern="0" dirty="0">
                <a:solidFill>
                  <a:srgbClr val="000000"/>
                </a:solidFill>
                <a:latin typeface="DINPro-Medium" pitchFamily="50" charset="0"/>
              </a:rPr>
              <a:t>lack of openness</a:t>
            </a:r>
            <a:r>
              <a:rPr lang="en-GB" sz="1800" kern="0" dirty="0">
                <a:solidFill>
                  <a:srgbClr val="000000"/>
                </a:solidFill>
                <a:latin typeface="DINPro-Medium" pitchFamily="50" charset="0"/>
              </a:rPr>
              <a:t>.</a:t>
            </a:r>
          </a:p>
          <a:p>
            <a:endParaRPr lang="en-GB" sz="1800" kern="0" dirty="0">
              <a:solidFill>
                <a:srgbClr val="000000"/>
              </a:solidFill>
              <a:latin typeface="DINPro-Medium" pitchFamily="50" charset="0"/>
            </a:endParaRPr>
          </a:p>
          <a:p>
            <a:endParaRPr lang="en-GB" sz="1800" dirty="0">
              <a:solidFill>
                <a:srgbClr val="000000"/>
              </a:solidFill>
              <a:latin typeface="DINPro-Medium" pitchFamily="50" charset="0"/>
            </a:endParaRPr>
          </a:p>
        </p:txBody>
      </p:sp>
      <p:sp>
        <p:nvSpPr>
          <p:cNvPr id="5" name="Tijdelijke aanduiding voor dianummer 4">
            <a:extLst>
              <a:ext uri="{FF2B5EF4-FFF2-40B4-BE49-F238E27FC236}">
                <a16:creationId xmlns:a16="http://schemas.microsoft.com/office/drawing/2014/main" id="{9A3A8A5C-09FC-C6C1-D2E7-F6634F366E41}"/>
              </a:ext>
            </a:extLst>
          </p:cNvPr>
          <p:cNvSpPr>
            <a:spLocks noGrp="1"/>
          </p:cNvSpPr>
          <p:nvPr>
            <p:ph type="sldNum" sz="quarter" idx="15"/>
          </p:nvPr>
        </p:nvSpPr>
        <p:spPr/>
        <p:txBody>
          <a:bodyPr/>
          <a:lstStyle/>
          <a:p>
            <a:fld id="{62D4B636-43B2-44B1-AD57-97EDEF3E577C}" type="slidenum">
              <a:rPr lang="en-GB" smtClean="0"/>
              <a:pPr/>
              <a:t>18</a:t>
            </a:fld>
            <a:endParaRPr lang="en-GB"/>
          </a:p>
        </p:txBody>
      </p:sp>
      <p:graphicFrame>
        <p:nvGraphicFramePr>
          <p:cNvPr id="4" name="Tabel 3">
            <a:extLst>
              <a:ext uri="{FF2B5EF4-FFF2-40B4-BE49-F238E27FC236}">
                <a16:creationId xmlns:a16="http://schemas.microsoft.com/office/drawing/2014/main" id="{E7A3B77A-BB8A-D0E4-D3AF-3D776BF2ABCF}"/>
              </a:ext>
            </a:extLst>
          </p:cNvPr>
          <p:cNvGraphicFramePr>
            <a:graphicFrameLocks noGrp="1"/>
          </p:cNvGraphicFramePr>
          <p:nvPr>
            <p:extLst>
              <p:ext uri="{D42A27DB-BD31-4B8C-83A1-F6EECF244321}">
                <p14:modId xmlns:p14="http://schemas.microsoft.com/office/powerpoint/2010/main" val="4282584440"/>
              </p:ext>
            </p:extLst>
          </p:nvPr>
        </p:nvGraphicFramePr>
        <p:xfrm>
          <a:off x="8229598" y="451166"/>
          <a:ext cx="3513139" cy="5506830"/>
        </p:xfrm>
        <a:graphic>
          <a:graphicData uri="http://schemas.openxmlformats.org/drawingml/2006/table">
            <a:tbl>
              <a:tblPr firstRow="1" bandRow="1">
                <a:tableStyleId>{7BEBEF05-B2D3-47B2-9E27-61AD2477CBAF}</a:tableStyleId>
              </a:tblPr>
              <a:tblGrid>
                <a:gridCol w="3513139">
                  <a:extLst>
                    <a:ext uri="{9D8B030D-6E8A-4147-A177-3AD203B41FA5}">
                      <a16:colId xmlns:a16="http://schemas.microsoft.com/office/drawing/2014/main" val="3802872995"/>
                    </a:ext>
                  </a:extLst>
                </a:gridCol>
              </a:tblGrid>
              <a:tr h="5506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dirty="0"/>
                        <a:t>Initial participation</a:t>
                      </a:r>
                      <a:endParaRPr lang="en-NL" dirty="0"/>
                    </a:p>
                    <a:p>
                      <a:pPr algn="ctr"/>
                      <a:endParaRPr lang="en-NL" dirty="0"/>
                    </a:p>
                  </a:txBody>
                  <a:tcPr/>
                </a:tc>
                <a:extLst>
                  <a:ext uri="{0D108BD9-81ED-4DB2-BD59-A6C34878D82A}">
                    <a16:rowId xmlns:a16="http://schemas.microsoft.com/office/drawing/2014/main" val="4290216664"/>
                  </a:ext>
                </a:extLst>
              </a:tr>
              <a:tr h="5506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dirty="0"/>
                        <a:t>Personal interest</a:t>
                      </a:r>
                      <a:endParaRPr lang="en-NL" dirty="0"/>
                    </a:p>
                    <a:p>
                      <a:pPr algn="ctr"/>
                      <a:endParaRPr lang="en-NL" dirty="0"/>
                    </a:p>
                  </a:txBody>
                  <a:tcPr/>
                </a:tc>
                <a:extLst>
                  <a:ext uri="{0D108BD9-81ED-4DB2-BD59-A6C34878D82A}">
                    <a16:rowId xmlns:a16="http://schemas.microsoft.com/office/drawing/2014/main" val="2764801662"/>
                  </a:ext>
                </a:extLst>
              </a:tr>
              <a:tr h="550683">
                <a:tc>
                  <a:txBody>
                    <a:bodyPr/>
                    <a:lstStyle/>
                    <a:p>
                      <a:pPr algn="ctr"/>
                      <a:r>
                        <a:rPr lang="en-GB" dirty="0"/>
                        <a:t>Contributing to science</a:t>
                      </a:r>
                      <a:endParaRPr lang="en-NL" dirty="0"/>
                    </a:p>
                  </a:txBody>
                  <a:tcPr/>
                </a:tc>
                <a:extLst>
                  <a:ext uri="{0D108BD9-81ED-4DB2-BD59-A6C34878D82A}">
                    <a16:rowId xmlns:a16="http://schemas.microsoft.com/office/drawing/2014/main" val="1052996075"/>
                  </a:ext>
                </a:extLst>
              </a:tr>
              <a:tr h="550683">
                <a:tc>
                  <a:txBody>
                    <a:bodyPr/>
                    <a:lstStyle/>
                    <a:p>
                      <a:pPr algn="ctr"/>
                      <a:r>
                        <a:rPr lang="en-GB" dirty="0"/>
                        <a:t>Fun Factor</a:t>
                      </a:r>
                      <a:endParaRPr lang="en-NL" dirty="0"/>
                    </a:p>
                  </a:txBody>
                  <a:tcPr/>
                </a:tc>
                <a:extLst>
                  <a:ext uri="{0D108BD9-81ED-4DB2-BD59-A6C34878D82A}">
                    <a16:rowId xmlns:a16="http://schemas.microsoft.com/office/drawing/2014/main" val="3357566450"/>
                  </a:ext>
                </a:extLst>
              </a:tr>
              <a:tr h="550683">
                <a:tc>
                  <a:txBody>
                    <a:bodyPr/>
                    <a:lstStyle/>
                    <a:p>
                      <a:pPr algn="ctr"/>
                      <a:r>
                        <a:rPr lang="en-GB" dirty="0"/>
                        <a:t>Desire to learn </a:t>
                      </a:r>
                      <a:endParaRPr lang="en-NL" dirty="0"/>
                    </a:p>
                  </a:txBody>
                  <a:tcPr/>
                </a:tc>
                <a:extLst>
                  <a:ext uri="{0D108BD9-81ED-4DB2-BD59-A6C34878D82A}">
                    <a16:rowId xmlns:a16="http://schemas.microsoft.com/office/drawing/2014/main" val="1345922603"/>
                  </a:ext>
                </a:extLst>
              </a:tr>
              <a:tr h="550683">
                <a:tc>
                  <a:txBody>
                    <a:bodyPr/>
                    <a:lstStyle/>
                    <a:p>
                      <a:pPr algn="ctr"/>
                      <a:r>
                        <a:rPr lang="en-GB" b="1" dirty="0">
                          <a:solidFill>
                            <a:schemeClr val="bg2"/>
                          </a:solidFill>
                        </a:rPr>
                        <a:t>Continued participation</a:t>
                      </a:r>
                      <a:endParaRPr lang="en-NL" b="1" dirty="0">
                        <a:solidFill>
                          <a:schemeClr val="bg2"/>
                        </a:solidFill>
                      </a:endParaRPr>
                    </a:p>
                  </a:txBody>
                  <a:tcPr>
                    <a:solidFill>
                      <a:srgbClr val="0077B3"/>
                    </a:solidFill>
                  </a:tcPr>
                </a:tc>
                <a:extLst>
                  <a:ext uri="{0D108BD9-81ED-4DB2-BD59-A6C34878D82A}">
                    <a16:rowId xmlns:a16="http://schemas.microsoft.com/office/drawing/2014/main" val="1230436871"/>
                  </a:ext>
                </a:extLst>
              </a:tr>
              <a:tr h="550683">
                <a:tc>
                  <a:txBody>
                    <a:bodyPr/>
                    <a:lstStyle/>
                    <a:p>
                      <a:pPr algn="ctr"/>
                      <a:r>
                        <a:rPr lang="en-GB" dirty="0"/>
                        <a:t>Validation and appreciation for the contribution</a:t>
                      </a:r>
                      <a:endParaRPr lang="en-NL" dirty="0"/>
                    </a:p>
                  </a:txBody>
                  <a:tcPr/>
                </a:tc>
                <a:extLst>
                  <a:ext uri="{0D108BD9-81ED-4DB2-BD59-A6C34878D82A}">
                    <a16:rowId xmlns:a16="http://schemas.microsoft.com/office/drawing/2014/main" val="3418764327"/>
                  </a:ext>
                </a:extLst>
              </a:tr>
              <a:tr h="550683">
                <a:tc>
                  <a:txBody>
                    <a:bodyPr/>
                    <a:lstStyle/>
                    <a:p>
                      <a:pPr algn="ctr"/>
                      <a:r>
                        <a:rPr lang="en-GB" dirty="0"/>
                        <a:t>Deeper understanding of the topic</a:t>
                      </a:r>
                      <a:endParaRPr lang="en-NL" dirty="0"/>
                    </a:p>
                  </a:txBody>
                  <a:tcPr/>
                </a:tc>
                <a:extLst>
                  <a:ext uri="{0D108BD9-81ED-4DB2-BD59-A6C34878D82A}">
                    <a16:rowId xmlns:a16="http://schemas.microsoft.com/office/drawing/2014/main" val="4044331637"/>
                  </a:ext>
                </a:extLst>
              </a:tr>
              <a:tr h="550683">
                <a:tc>
                  <a:txBody>
                    <a:bodyPr/>
                    <a:lstStyle/>
                    <a:p>
                      <a:pPr algn="ctr"/>
                      <a:r>
                        <a:rPr lang="en-GB" dirty="0"/>
                        <a:t>Contact with the scientist or other community members</a:t>
                      </a:r>
                      <a:endParaRPr lang="en-NL" dirty="0"/>
                    </a:p>
                  </a:txBody>
                  <a:tcPr/>
                </a:tc>
                <a:extLst>
                  <a:ext uri="{0D108BD9-81ED-4DB2-BD59-A6C34878D82A}">
                    <a16:rowId xmlns:a16="http://schemas.microsoft.com/office/drawing/2014/main" val="1846782510"/>
                  </a:ext>
                </a:extLst>
              </a:tr>
              <a:tr h="550683">
                <a:tc>
                  <a:txBody>
                    <a:bodyPr/>
                    <a:lstStyle/>
                    <a:p>
                      <a:pPr algn="ctr"/>
                      <a:r>
                        <a:rPr lang="en-GB" dirty="0"/>
                        <a:t>Willingness to assume tasks or roles in the project</a:t>
                      </a:r>
                      <a:endParaRPr lang="en-NL" dirty="0"/>
                    </a:p>
                  </a:txBody>
                  <a:tcPr/>
                </a:tc>
                <a:extLst>
                  <a:ext uri="{0D108BD9-81ED-4DB2-BD59-A6C34878D82A}">
                    <a16:rowId xmlns:a16="http://schemas.microsoft.com/office/drawing/2014/main" val="2292468681"/>
                  </a:ext>
                </a:extLst>
              </a:tr>
            </a:tbl>
          </a:graphicData>
        </a:graphic>
      </p:graphicFrame>
    </p:spTree>
    <p:extLst>
      <p:ext uri="{BB962C8B-B14F-4D97-AF65-F5344CB8AC3E}">
        <p14:creationId xmlns:p14="http://schemas.microsoft.com/office/powerpoint/2010/main" val="336857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CDF9E-B610-A396-1857-34F73DEDCC6B}"/>
              </a:ext>
            </a:extLst>
          </p:cNvPr>
          <p:cNvSpPr>
            <a:spLocks noGrp="1"/>
          </p:cNvSpPr>
          <p:nvPr>
            <p:ph type="title"/>
          </p:nvPr>
        </p:nvSpPr>
        <p:spPr>
          <a:xfrm>
            <a:off x="450850" y="451166"/>
            <a:ext cx="3008456" cy="782467"/>
          </a:xfrm>
        </p:spPr>
        <p:txBody>
          <a:bodyPr/>
          <a:lstStyle/>
          <a:p>
            <a:r>
              <a:rPr lang="nl-NL" dirty="0" err="1"/>
              <a:t>Tactics</a:t>
            </a:r>
            <a:r>
              <a:rPr lang="nl-NL" dirty="0"/>
              <a:t> </a:t>
            </a:r>
            <a:r>
              <a:rPr lang="nl-NL" dirty="0" err="1"/>
              <a:t>and</a:t>
            </a:r>
            <a:r>
              <a:rPr lang="nl-NL" dirty="0"/>
              <a:t> tools - II</a:t>
            </a:r>
          </a:p>
        </p:txBody>
      </p:sp>
      <p:sp>
        <p:nvSpPr>
          <p:cNvPr id="5" name="Tijdelijke aanduiding voor dianummer 4">
            <a:extLst>
              <a:ext uri="{FF2B5EF4-FFF2-40B4-BE49-F238E27FC236}">
                <a16:creationId xmlns:a16="http://schemas.microsoft.com/office/drawing/2014/main" id="{9A3A8A5C-09FC-C6C1-D2E7-F6634F366E41}"/>
              </a:ext>
            </a:extLst>
          </p:cNvPr>
          <p:cNvSpPr>
            <a:spLocks noGrp="1"/>
          </p:cNvSpPr>
          <p:nvPr>
            <p:ph type="sldNum" sz="quarter" idx="15"/>
          </p:nvPr>
        </p:nvSpPr>
        <p:spPr/>
        <p:txBody>
          <a:bodyPr/>
          <a:lstStyle/>
          <a:p>
            <a:fld id="{62D4B636-43B2-44B1-AD57-97EDEF3E577C}" type="slidenum">
              <a:rPr lang="en-GB" smtClean="0"/>
              <a:pPr/>
              <a:t>19</a:t>
            </a:fld>
            <a:endParaRPr lang="en-GB"/>
          </a:p>
        </p:txBody>
      </p:sp>
      <p:graphicFrame>
        <p:nvGraphicFramePr>
          <p:cNvPr id="4" name="Tabel 3">
            <a:extLst>
              <a:ext uri="{FF2B5EF4-FFF2-40B4-BE49-F238E27FC236}">
                <a16:creationId xmlns:a16="http://schemas.microsoft.com/office/drawing/2014/main" id="{E7A3B77A-BB8A-D0E4-D3AF-3D776BF2ABCF}"/>
              </a:ext>
            </a:extLst>
          </p:cNvPr>
          <p:cNvGraphicFramePr>
            <a:graphicFrameLocks noGrp="1"/>
          </p:cNvGraphicFramePr>
          <p:nvPr>
            <p:extLst>
              <p:ext uri="{D42A27DB-BD31-4B8C-83A1-F6EECF244321}">
                <p14:modId xmlns:p14="http://schemas.microsoft.com/office/powerpoint/2010/main" val="1579960069"/>
              </p:ext>
            </p:extLst>
          </p:nvPr>
        </p:nvGraphicFramePr>
        <p:xfrm>
          <a:off x="1372448" y="1328395"/>
          <a:ext cx="10371140" cy="4785731"/>
        </p:xfrm>
        <a:graphic>
          <a:graphicData uri="http://schemas.openxmlformats.org/drawingml/2006/table">
            <a:tbl>
              <a:tblPr firstRow="1" bandRow="1">
                <a:tableStyleId>{7BEBEF05-B2D3-47B2-9E27-61AD2477CBAF}</a:tableStyleId>
              </a:tblPr>
              <a:tblGrid>
                <a:gridCol w="1443789">
                  <a:extLst>
                    <a:ext uri="{9D8B030D-6E8A-4147-A177-3AD203B41FA5}">
                      <a16:colId xmlns:a16="http://schemas.microsoft.com/office/drawing/2014/main" val="3802872995"/>
                    </a:ext>
                  </a:extLst>
                </a:gridCol>
                <a:gridCol w="1262468">
                  <a:extLst>
                    <a:ext uri="{9D8B030D-6E8A-4147-A177-3AD203B41FA5}">
                      <a16:colId xmlns:a16="http://schemas.microsoft.com/office/drawing/2014/main" val="456610515"/>
                    </a:ext>
                  </a:extLst>
                </a:gridCol>
                <a:gridCol w="4644190">
                  <a:extLst>
                    <a:ext uri="{9D8B030D-6E8A-4147-A177-3AD203B41FA5}">
                      <a16:colId xmlns:a16="http://schemas.microsoft.com/office/drawing/2014/main" val="1274887851"/>
                    </a:ext>
                  </a:extLst>
                </a:gridCol>
                <a:gridCol w="3020693">
                  <a:extLst>
                    <a:ext uri="{9D8B030D-6E8A-4147-A177-3AD203B41FA5}">
                      <a16:colId xmlns:a16="http://schemas.microsoft.com/office/drawing/2014/main" val="448229979"/>
                    </a:ext>
                  </a:extLst>
                </a:gridCol>
              </a:tblGrid>
              <a:tr h="70770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dirty="0"/>
                        <a:t>Tactic</a:t>
                      </a:r>
                      <a:endParaRPr lang="en-NL" dirty="0"/>
                    </a:p>
                    <a:p>
                      <a:pPr algn="ctr"/>
                      <a:endParaRPr lang="en-NL" dirty="0"/>
                    </a:p>
                  </a:txBody>
                  <a:tcPr/>
                </a:tc>
                <a:tc>
                  <a:txBody>
                    <a:bodyPr/>
                    <a:lstStyle/>
                    <a:p>
                      <a:pPr algn="ctr"/>
                      <a:r>
                        <a:rPr lang="en-GB" dirty="0"/>
                        <a:t>Generic or Specific</a:t>
                      </a:r>
                      <a:endParaRPr lang="en-NL" dirty="0"/>
                    </a:p>
                  </a:txBody>
                  <a:tcPr/>
                </a:tc>
                <a:tc>
                  <a:txBody>
                    <a:bodyPr/>
                    <a:lstStyle/>
                    <a:p>
                      <a:pPr algn="ctr"/>
                      <a:r>
                        <a:rPr lang="en-GB" dirty="0"/>
                        <a:t>Initial or continued</a:t>
                      </a:r>
                      <a:endParaRPr lang="en-NL" dirty="0"/>
                    </a:p>
                  </a:txBody>
                  <a:tcPr/>
                </a:tc>
                <a:tc>
                  <a:txBody>
                    <a:bodyPr/>
                    <a:lstStyle/>
                    <a:p>
                      <a:pPr algn="ctr"/>
                      <a:r>
                        <a:rPr lang="en-GB" dirty="0"/>
                        <a:t>Outcome</a:t>
                      </a:r>
                      <a:endParaRPr lang="en-NL" dirty="0"/>
                    </a:p>
                  </a:txBody>
                  <a:tcPr/>
                </a:tc>
                <a:extLst>
                  <a:ext uri="{0D108BD9-81ED-4DB2-BD59-A6C34878D82A}">
                    <a16:rowId xmlns:a16="http://schemas.microsoft.com/office/drawing/2014/main" val="4290216664"/>
                  </a:ext>
                </a:extLst>
              </a:tr>
              <a:tr h="70770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b="1" dirty="0"/>
                        <a:t>Hitch a ride on existing network</a:t>
                      </a:r>
                      <a:endParaRPr lang="en-NL" b="1" dirty="0"/>
                    </a:p>
                    <a:p>
                      <a:pPr algn="ctr"/>
                      <a:endParaRPr lang="en-NL" dirty="0"/>
                    </a:p>
                  </a:txBody>
                  <a:tcPr/>
                </a:tc>
                <a:tc>
                  <a:txBody>
                    <a:bodyPr/>
                    <a:lstStyle/>
                    <a:p>
                      <a:pPr algn="ctr"/>
                      <a:r>
                        <a:rPr lang="en-GB" b="1" dirty="0"/>
                        <a:t>Specific</a:t>
                      </a:r>
                      <a:endParaRPr lang="en-NL" b="1" dirty="0"/>
                    </a:p>
                  </a:txBody>
                  <a:tcPr/>
                </a:tc>
                <a:tc>
                  <a:txBody>
                    <a:bodyPr/>
                    <a:lstStyle/>
                    <a:p>
                      <a:pPr algn="ctr"/>
                      <a:r>
                        <a:rPr lang="en-GB" dirty="0"/>
                        <a:t>Greatest effect </a:t>
                      </a:r>
                      <a:r>
                        <a:rPr lang="en-GB" b="1" dirty="0"/>
                        <a:t>initially</a:t>
                      </a:r>
                      <a:r>
                        <a:rPr lang="en-GB" dirty="0"/>
                        <a:t>. You find people with a shared interest. Though collaboration can be good for continuation</a:t>
                      </a:r>
                      <a:endParaRPr lang="en-NL" dirty="0"/>
                    </a:p>
                  </a:txBody>
                  <a:tcPr/>
                </a:tc>
                <a:tc>
                  <a:txBody>
                    <a:bodyPr/>
                    <a:lstStyle/>
                    <a:p>
                      <a:pPr algn="ctr"/>
                      <a:r>
                        <a:rPr lang="en-GB" dirty="0"/>
                        <a:t>Build and grow your community</a:t>
                      </a:r>
                      <a:endParaRPr lang="en-NL" dirty="0"/>
                    </a:p>
                  </a:txBody>
                  <a:tcPr/>
                </a:tc>
                <a:extLst>
                  <a:ext uri="{0D108BD9-81ED-4DB2-BD59-A6C34878D82A}">
                    <a16:rowId xmlns:a16="http://schemas.microsoft.com/office/drawing/2014/main" val="2764801662"/>
                  </a:ext>
                </a:extLst>
              </a:tr>
              <a:tr h="621692">
                <a:tc>
                  <a:txBody>
                    <a:bodyPr/>
                    <a:lstStyle/>
                    <a:p>
                      <a:pPr algn="ctr"/>
                      <a:r>
                        <a:rPr lang="en-GB" b="1" dirty="0"/>
                        <a:t>Offer a fun experience</a:t>
                      </a:r>
                      <a:endParaRPr lang="en-NL" b="1" dirty="0"/>
                    </a:p>
                  </a:txBody>
                  <a:tcPr/>
                </a:tc>
                <a:tc>
                  <a:txBody>
                    <a:bodyPr/>
                    <a:lstStyle/>
                    <a:p>
                      <a:pPr algn="ctr"/>
                      <a:r>
                        <a:rPr lang="en-GB" b="1" dirty="0"/>
                        <a:t>Specific</a:t>
                      </a:r>
                      <a:endParaRPr lang="en-NL" b="1" dirty="0"/>
                    </a:p>
                  </a:txBody>
                  <a:tcPr/>
                </a:tc>
                <a:tc>
                  <a:txBody>
                    <a:bodyPr/>
                    <a:lstStyle/>
                    <a:p>
                      <a:pPr algn="ctr"/>
                      <a:r>
                        <a:rPr lang="en-GB" dirty="0"/>
                        <a:t>This tactic can be employed </a:t>
                      </a:r>
                      <a:r>
                        <a:rPr lang="en-GB" b="1" dirty="0"/>
                        <a:t>throughout</a:t>
                      </a:r>
                      <a:r>
                        <a:rPr lang="en-GB" dirty="0"/>
                        <a:t>. It builds the community by getting to know each other and having a good time</a:t>
                      </a:r>
                      <a:endParaRPr lang="en-NL" dirty="0"/>
                    </a:p>
                  </a:txBody>
                  <a:tcPr/>
                </a:tc>
                <a:tc>
                  <a:txBody>
                    <a:bodyPr/>
                    <a:lstStyle/>
                    <a:p>
                      <a:pPr algn="ctr"/>
                      <a:r>
                        <a:rPr lang="en-GB" dirty="0"/>
                        <a:t>Give participants an enjoyable experience</a:t>
                      </a:r>
                      <a:endParaRPr lang="en-NL" dirty="0"/>
                    </a:p>
                  </a:txBody>
                  <a:tcPr/>
                </a:tc>
                <a:extLst>
                  <a:ext uri="{0D108BD9-81ED-4DB2-BD59-A6C34878D82A}">
                    <a16:rowId xmlns:a16="http://schemas.microsoft.com/office/drawing/2014/main" val="1052996075"/>
                  </a:ext>
                </a:extLst>
              </a:tr>
              <a:tr h="621692">
                <a:tc>
                  <a:txBody>
                    <a:bodyPr/>
                    <a:lstStyle/>
                    <a:p>
                      <a:pPr algn="ctr"/>
                      <a:r>
                        <a:rPr lang="en-GB" b="1" dirty="0"/>
                        <a:t>Use social media</a:t>
                      </a:r>
                      <a:endParaRPr lang="en-NL" b="1" dirty="0"/>
                    </a:p>
                  </a:txBody>
                  <a:tcPr/>
                </a:tc>
                <a:tc>
                  <a:txBody>
                    <a:bodyPr/>
                    <a:lstStyle/>
                    <a:p>
                      <a:pPr algn="ctr"/>
                      <a:r>
                        <a:rPr lang="en-GB" b="1" dirty="0"/>
                        <a:t>Both</a:t>
                      </a:r>
                      <a:endParaRPr lang="en-NL" b="1" dirty="0"/>
                    </a:p>
                  </a:txBody>
                  <a:tcPr/>
                </a:tc>
                <a:tc>
                  <a:txBody>
                    <a:bodyPr/>
                    <a:lstStyle/>
                    <a:p>
                      <a:pPr algn="ctr"/>
                      <a:r>
                        <a:rPr lang="en-GB" dirty="0"/>
                        <a:t>Social media can be used to attract </a:t>
                      </a:r>
                      <a:r>
                        <a:rPr lang="en-GB" b="1" dirty="0"/>
                        <a:t>new</a:t>
                      </a:r>
                      <a:r>
                        <a:rPr lang="en-GB" dirty="0"/>
                        <a:t> participants and maintain contact with your </a:t>
                      </a:r>
                      <a:r>
                        <a:rPr lang="en-GB" b="1" dirty="0"/>
                        <a:t>current</a:t>
                      </a:r>
                      <a:r>
                        <a:rPr lang="en-GB" dirty="0"/>
                        <a:t> participants</a:t>
                      </a:r>
                      <a:endParaRPr lang="en-NL" dirty="0"/>
                    </a:p>
                  </a:txBody>
                  <a:tcPr/>
                </a:tc>
                <a:tc>
                  <a:txBody>
                    <a:bodyPr/>
                    <a:lstStyle/>
                    <a:p>
                      <a:pPr algn="ctr"/>
                      <a:r>
                        <a:rPr lang="en-GB" dirty="0"/>
                        <a:t>Continually interact with the audience</a:t>
                      </a:r>
                      <a:endParaRPr lang="en-NL" dirty="0"/>
                    </a:p>
                  </a:txBody>
                  <a:tcPr/>
                </a:tc>
                <a:extLst>
                  <a:ext uri="{0D108BD9-81ED-4DB2-BD59-A6C34878D82A}">
                    <a16:rowId xmlns:a16="http://schemas.microsoft.com/office/drawing/2014/main" val="3357566450"/>
                  </a:ext>
                </a:extLst>
              </a:tr>
              <a:tr h="621692">
                <a:tc>
                  <a:txBody>
                    <a:bodyPr/>
                    <a:lstStyle/>
                    <a:p>
                      <a:pPr algn="ctr"/>
                      <a:r>
                        <a:rPr lang="en-GB" b="1" dirty="0"/>
                        <a:t>(Digital) story telling</a:t>
                      </a:r>
                      <a:endParaRPr lang="en-NL" b="1" dirty="0"/>
                    </a:p>
                  </a:txBody>
                  <a:tcPr/>
                </a:tc>
                <a:tc>
                  <a:txBody>
                    <a:bodyPr/>
                    <a:lstStyle/>
                    <a:p>
                      <a:pPr algn="ctr"/>
                      <a:r>
                        <a:rPr lang="en-GB" b="1" dirty="0"/>
                        <a:t>Both</a:t>
                      </a:r>
                      <a:endParaRPr lang="en-NL" b="1" dirty="0"/>
                    </a:p>
                  </a:txBody>
                  <a:tcPr/>
                </a:tc>
                <a:tc>
                  <a:txBody>
                    <a:bodyPr/>
                    <a:lstStyle/>
                    <a:p>
                      <a:pPr algn="ctr"/>
                      <a:r>
                        <a:rPr lang="en-GB" b="1" dirty="0"/>
                        <a:t>Continuous</a:t>
                      </a:r>
                      <a:r>
                        <a:rPr lang="en-GB" dirty="0"/>
                        <a:t>. When your story is about your participants they are recognised for their contribution and you satisfy the social motivations.</a:t>
                      </a:r>
                      <a:endParaRPr lang="en-NL" dirty="0"/>
                    </a:p>
                  </a:txBody>
                  <a:tcPr/>
                </a:tc>
                <a:tc>
                  <a:txBody>
                    <a:bodyPr/>
                    <a:lstStyle/>
                    <a:p>
                      <a:pPr algn="ctr"/>
                      <a:r>
                        <a:rPr lang="en-GB" dirty="0"/>
                        <a:t>Personal stories can create a sense of loyalty among citizen scientists.</a:t>
                      </a:r>
                      <a:endParaRPr lang="en-NL" dirty="0"/>
                    </a:p>
                  </a:txBody>
                  <a:tcPr/>
                </a:tc>
                <a:extLst>
                  <a:ext uri="{0D108BD9-81ED-4DB2-BD59-A6C34878D82A}">
                    <a16:rowId xmlns:a16="http://schemas.microsoft.com/office/drawing/2014/main" val="1345922603"/>
                  </a:ext>
                </a:extLst>
              </a:tr>
              <a:tr h="621692">
                <a:tc>
                  <a:txBody>
                    <a:bodyPr/>
                    <a:lstStyle/>
                    <a:p>
                      <a:pPr algn="ctr"/>
                      <a:r>
                        <a:rPr lang="en-GB" b="1" dirty="0"/>
                        <a:t>Gamification</a:t>
                      </a:r>
                      <a:endParaRPr lang="en-NL" b="1" dirty="0"/>
                    </a:p>
                  </a:txBody>
                  <a:tcPr/>
                </a:tc>
                <a:tc>
                  <a:txBody>
                    <a:bodyPr/>
                    <a:lstStyle/>
                    <a:p>
                      <a:pPr algn="ctr"/>
                      <a:r>
                        <a:rPr lang="en-GB" b="1" dirty="0"/>
                        <a:t>Both</a:t>
                      </a:r>
                      <a:endParaRPr lang="en-NL" b="1" dirty="0"/>
                    </a:p>
                  </a:txBody>
                  <a:tcPr/>
                </a:tc>
                <a:tc>
                  <a:txBody>
                    <a:bodyPr/>
                    <a:lstStyle/>
                    <a:p>
                      <a:pPr algn="ctr"/>
                      <a:r>
                        <a:rPr lang="en-GB" dirty="0"/>
                        <a:t>Integrating game-design elements in your project works best in support of </a:t>
                      </a:r>
                      <a:r>
                        <a:rPr lang="en-GB" b="1" dirty="0"/>
                        <a:t>continued</a:t>
                      </a:r>
                      <a:r>
                        <a:rPr lang="en-GB" dirty="0"/>
                        <a:t> participation.</a:t>
                      </a:r>
                      <a:endParaRPr lang="en-NL" dirty="0"/>
                    </a:p>
                  </a:txBody>
                  <a:tcPr/>
                </a:tc>
                <a:tc>
                  <a:txBody>
                    <a:bodyPr/>
                    <a:lstStyle/>
                    <a:p>
                      <a:pPr algn="ctr"/>
                      <a:r>
                        <a:rPr lang="en-GB" dirty="0"/>
                        <a:t>Experience and engagement: an extra fun-factor for the project.</a:t>
                      </a:r>
                      <a:endParaRPr lang="en-NL" dirty="0"/>
                    </a:p>
                  </a:txBody>
                  <a:tcPr/>
                </a:tc>
                <a:extLst>
                  <a:ext uri="{0D108BD9-81ED-4DB2-BD59-A6C34878D82A}">
                    <a16:rowId xmlns:a16="http://schemas.microsoft.com/office/drawing/2014/main" val="3418764327"/>
                  </a:ext>
                </a:extLst>
              </a:tr>
              <a:tr h="621692">
                <a:tc>
                  <a:txBody>
                    <a:bodyPr/>
                    <a:lstStyle/>
                    <a:p>
                      <a:pPr algn="ctr"/>
                      <a:r>
                        <a:rPr lang="en-GB" b="1" dirty="0"/>
                        <a:t>Find project Ambassadors</a:t>
                      </a:r>
                      <a:endParaRPr lang="en-NL" b="1" dirty="0"/>
                    </a:p>
                  </a:txBody>
                  <a:tcPr/>
                </a:tc>
                <a:tc>
                  <a:txBody>
                    <a:bodyPr/>
                    <a:lstStyle/>
                    <a:p>
                      <a:pPr algn="ctr"/>
                      <a:r>
                        <a:rPr lang="en-GB" b="1" dirty="0"/>
                        <a:t>Both</a:t>
                      </a:r>
                      <a:endParaRPr lang="en-NL" b="1" dirty="0"/>
                    </a:p>
                  </a:txBody>
                  <a:tcPr/>
                </a:tc>
                <a:tc>
                  <a:txBody>
                    <a:bodyPr/>
                    <a:lstStyle/>
                    <a:p>
                      <a:pPr algn="ctr"/>
                      <a:r>
                        <a:rPr lang="en-GB" b="1" dirty="0"/>
                        <a:t>Continuous</a:t>
                      </a:r>
                      <a:r>
                        <a:rPr lang="en-GB" dirty="0"/>
                        <a:t>. Enthusiastic volunteers can be highly intrinsically motivated to play a role in your project.</a:t>
                      </a:r>
                      <a:endParaRPr lang="en-NL" dirty="0"/>
                    </a:p>
                  </a:txBody>
                  <a:tcPr/>
                </a:tc>
                <a:tc>
                  <a:txBody>
                    <a:bodyPr/>
                    <a:lstStyle/>
                    <a:p>
                      <a:pPr algn="ctr"/>
                      <a:r>
                        <a:rPr lang="en-GB" dirty="0"/>
                        <a:t>Project ambassadors can be role models for other participants and be of help in promotion and community building. </a:t>
                      </a:r>
                      <a:endParaRPr lang="en-NL" dirty="0"/>
                    </a:p>
                  </a:txBody>
                  <a:tcPr/>
                </a:tc>
                <a:extLst>
                  <a:ext uri="{0D108BD9-81ED-4DB2-BD59-A6C34878D82A}">
                    <a16:rowId xmlns:a16="http://schemas.microsoft.com/office/drawing/2014/main" val="4044331637"/>
                  </a:ext>
                </a:extLst>
              </a:tr>
            </a:tbl>
          </a:graphicData>
        </a:graphic>
      </p:graphicFrame>
    </p:spTree>
    <p:extLst>
      <p:ext uri="{BB962C8B-B14F-4D97-AF65-F5344CB8AC3E}">
        <p14:creationId xmlns:p14="http://schemas.microsoft.com/office/powerpoint/2010/main" val="139142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B28690C-BAA8-049B-7726-4A655664C092}"/>
              </a:ext>
            </a:extLst>
          </p:cNvPr>
          <p:cNvSpPr>
            <a:spLocks noGrp="1"/>
          </p:cNvSpPr>
          <p:nvPr>
            <p:ph type="title"/>
          </p:nvPr>
        </p:nvSpPr>
        <p:spPr>
          <a:xfrm>
            <a:off x="454899" y="452608"/>
            <a:ext cx="2099618" cy="782467"/>
          </a:xfrm>
        </p:spPr>
        <p:txBody>
          <a:bodyPr/>
          <a:lstStyle/>
          <a:p>
            <a:r>
              <a:rPr lang="nl-NL" kern="0" dirty="0" err="1"/>
              <a:t>Introduction</a:t>
            </a:r>
            <a:endParaRPr lang="nl-NL" kern="0" dirty="0"/>
          </a:p>
        </p:txBody>
      </p:sp>
      <p:sp>
        <p:nvSpPr>
          <p:cNvPr id="4" name="Tijdelijke aanduiding voor tekst 3">
            <a:extLst>
              <a:ext uri="{FF2B5EF4-FFF2-40B4-BE49-F238E27FC236}">
                <a16:creationId xmlns:a16="http://schemas.microsoft.com/office/drawing/2014/main" id="{03594061-87E2-0D0D-62AE-A69954C5E9B4}"/>
              </a:ext>
            </a:extLst>
          </p:cNvPr>
          <p:cNvSpPr>
            <a:spLocks noGrp="1"/>
          </p:cNvSpPr>
          <p:nvPr>
            <p:ph type="body" sz="quarter" idx="13"/>
          </p:nvPr>
        </p:nvSpPr>
        <p:spPr>
          <a:xfrm>
            <a:off x="5697416" y="1471788"/>
            <a:ext cx="6262024" cy="4484512"/>
          </a:xfrm>
        </p:spPr>
        <p:txBody>
          <a:bodyPr vert="horz" lIns="0" tIns="0" rIns="0" bIns="0" rtlCol="0" anchor="t">
            <a:noAutofit/>
          </a:bodyPr>
          <a:lstStyle/>
          <a:p>
            <a:r>
              <a:rPr lang="en-GB" sz="1800" dirty="0"/>
              <a:t>Growing trend in Europe linked to the European Open Science programme.</a:t>
            </a:r>
          </a:p>
          <a:p>
            <a:endParaRPr lang="en-GB" sz="1800" dirty="0"/>
          </a:p>
          <a:p>
            <a:r>
              <a:rPr lang="en-GB" sz="1800" dirty="0"/>
              <a:t>This workshop is based on SCIVIL Communication in citizen science.</a:t>
            </a:r>
            <a:r>
              <a:rPr lang="en-GB" sz="1800" baseline="30000" dirty="0"/>
              <a:t>1</a:t>
            </a:r>
          </a:p>
          <a:p>
            <a:endParaRPr lang="en-GB" sz="1800" dirty="0"/>
          </a:p>
          <a:p>
            <a:r>
              <a:rPr lang="en-GB" sz="1800" dirty="0"/>
              <a:t>Citizen Science can:</a:t>
            </a:r>
          </a:p>
          <a:p>
            <a:pPr marL="342900" indent="-342900">
              <a:buFont typeface="Arial" panose="020B0604020202020204" pitchFamily="34" charset="0"/>
              <a:buChar char="•"/>
            </a:pPr>
            <a:r>
              <a:rPr lang="en-GB" sz="1800" dirty="0"/>
              <a:t>Democratise Science </a:t>
            </a:r>
          </a:p>
          <a:p>
            <a:pPr marL="342900" indent="-342900">
              <a:buFont typeface="Arial" panose="020B0604020202020204" pitchFamily="34" charset="0"/>
              <a:buChar char="•"/>
            </a:pPr>
            <a:r>
              <a:rPr lang="en-GB" sz="1800" dirty="0"/>
              <a:t>Bridge the gap between society and science</a:t>
            </a:r>
          </a:p>
          <a:p>
            <a:pPr marL="342900" indent="-342900">
              <a:buFont typeface="Arial" panose="020B0604020202020204" pitchFamily="34" charset="0"/>
              <a:buChar char="•"/>
            </a:pPr>
            <a:r>
              <a:rPr lang="en-GB" sz="1800" dirty="0"/>
              <a:t>Increase your data collection and research output</a:t>
            </a:r>
          </a:p>
          <a:p>
            <a:pPr marL="342900" indent="-342900">
              <a:buFont typeface="Arial" panose="020B0604020202020204" pitchFamily="34" charset="0"/>
              <a:buChar char="•"/>
            </a:pPr>
            <a:r>
              <a:rPr lang="en-GB" sz="1800" dirty="0"/>
              <a:t>Give you new insights</a:t>
            </a:r>
          </a:p>
          <a:p>
            <a:endParaRPr lang="en-GB" sz="1800" dirty="0"/>
          </a:p>
          <a:p>
            <a:r>
              <a:rPr lang="en-GB" sz="1800" dirty="0"/>
              <a:t>It does require hard work and dedication to build trust in your community. This training will get you started with that.</a:t>
            </a:r>
          </a:p>
        </p:txBody>
      </p:sp>
      <p:sp>
        <p:nvSpPr>
          <p:cNvPr id="6" name="Tijdelijke aanduiding voor dianummer 5">
            <a:extLst>
              <a:ext uri="{FF2B5EF4-FFF2-40B4-BE49-F238E27FC236}">
                <a16:creationId xmlns:a16="http://schemas.microsoft.com/office/drawing/2014/main" id="{506C1B3E-4D0B-2118-58F3-AB3D9850B2B9}"/>
              </a:ext>
            </a:extLst>
          </p:cNvPr>
          <p:cNvSpPr>
            <a:spLocks noGrp="1"/>
          </p:cNvSpPr>
          <p:nvPr>
            <p:ph type="sldNum" sz="quarter" idx="16"/>
          </p:nvPr>
        </p:nvSpPr>
        <p:spPr/>
        <p:txBody>
          <a:bodyPr/>
          <a:lstStyle/>
          <a:p>
            <a:fld id="{62D4B636-43B2-44B1-AD57-97EDEF3E577C}" type="slidenum">
              <a:rPr lang="en-GB" smtClean="0"/>
              <a:pPr/>
              <a:t>2</a:t>
            </a:fld>
            <a:endParaRPr lang="en-GB"/>
          </a:p>
        </p:txBody>
      </p:sp>
      <p:sp>
        <p:nvSpPr>
          <p:cNvPr id="8" name="Tijdelijke aanduiding voor voettekst 7">
            <a:extLst>
              <a:ext uri="{FF2B5EF4-FFF2-40B4-BE49-F238E27FC236}">
                <a16:creationId xmlns:a16="http://schemas.microsoft.com/office/drawing/2014/main" id="{46E41CA5-6CBE-1644-FDD3-62BDD47AC1EB}"/>
              </a:ext>
            </a:extLst>
          </p:cNvPr>
          <p:cNvSpPr>
            <a:spLocks noGrp="1"/>
          </p:cNvSpPr>
          <p:nvPr>
            <p:ph type="ftr" sz="quarter" idx="15"/>
          </p:nvPr>
        </p:nvSpPr>
        <p:spPr/>
        <p:txBody>
          <a:bodyPr/>
          <a:lstStyle/>
          <a:p>
            <a:r>
              <a:rPr lang="en-GB" dirty="0"/>
              <a:t>1 https://www.scivil.be/en/guide/communication-citizen-science</a:t>
            </a:r>
            <a:endParaRPr lang="nl-NL" dirty="0"/>
          </a:p>
        </p:txBody>
      </p:sp>
      <p:pic>
        <p:nvPicPr>
          <p:cNvPr id="12" name="Afbeelding 11">
            <a:extLst>
              <a:ext uri="{FF2B5EF4-FFF2-40B4-BE49-F238E27FC236}">
                <a16:creationId xmlns:a16="http://schemas.microsoft.com/office/drawing/2014/main" id="{D3D8C8C6-89DD-D5A0-CBD5-2CC0BC70EC3F}"/>
              </a:ext>
            </a:extLst>
          </p:cNvPr>
          <p:cNvPicPr>
            <a:picLocks noChangeAspect="1"/>
          </p:cNvPicPr>
          <p:nvPr/>
        </p:nvPicPr>
        <p:blipFill rotWithShape="1">
          <a:blip r:embed="rId2"/>
          <a:srcRect l="22776" t="849" r="18822" b="-849"/>
          <a:stretch/>
        </p:blipFill>
        <p:spPr>
          <a:xfrm>
            <a:off x="0" y="1471788"/>
            <a:ext cx="5170362" cy="4249498"/>
          </a:xfrm>
          <a:prstGeom prst="rect">
            <a:avLst/>
          </a:prstGeom>
        </p:spPr>
      </p:pic>
    </p:spTree>
    <p:extLst>
      <p:ext uri="{BB962C8B-B14F-4D97-AF65-F5344CB8AC3E}">
        <p14:creationId xmlns:p14="http://schemas.microsoft.com/office/powerpoint/2010/main" val="1164597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CDF9E-B610-A396-1857-34F73DEDCC6B}"/>
              </a:ext>
            </a:extLst>
          </p:cNvPr>
          <p:cNvSpPr>
            <a:spLocks noGrp="1"/>
          </p:cNvSpPr>
          <p:nvPr>
            <p:ph type="title"/>
          </p:nvPr>
        </p:nvSpPr>
        <p:spPr>
          <a:xfrm>
            <a:off x="450850" y="451166"/>
            <a:ext cx="3092517" cy="782467"/>
          </a:xfrm>
        </p:spPr>
        <p:txBody>
          <a:bodyPr/>
          <a:lstStyle/>
          <a:p>
            <a:r>
              <a:rPr lang="nl-NL" dirty="0" err="1"/>
              <a:t>Tactics</a:t>
            </a:r>
            <a:r>
              <a:rPr lang="nl-NL" dirty="0"/>
              <a:t> </a:t>
            </a:r>
            <a:r>
              <a:rPr lang="nl-NL" dirty="0" err="1"/>
              <a:t>and</a:t>
            </a:r>
            <a:r>
              <a:rPr lang="nl-NL" dirty="0"/>
              <a:t> tools - III</a:t>
            </a:r>
          </a:p>
        </p:txBody>
      </p:sp>
      <p:sp>
        <p:nvSpPr>
          <p:cNvPr id="5" name="Tijdelijke aanduiding voor dianummer 4">
            <a:extLst>
              <a:ext uri="{FF2B5EF4-FFF2-40B4-BE49-F238E27FC236}">
                <a16:creationId xmlns:a16="http://schemas.microsoft.com/office/drawing/2014/main" id="{9A3A8A5C-09FC-C6C1-D2E7-F6634F366E41}"/>
              </a:ext>
            </a:extLst>
          </p:cNvPr>
          <p:cNvSpPr>
            <a:spLocks noGrp="1"/>
          </p:cNvSpPr>
          <p:nvPr>
            <p:ph type="sldNum" sz="quarter" idx="15"/>
          </p:nvPr>
        </p:nvSpPr>
        <p:spPr/>
        <p:txBody>
          <a:bodyPr/>
          <a:lstStyle/>
          <a:p>
            <a:fld id="{62D4B636-43B2-44B1-AD57-97EDEF3E577C}" type="slidenum">
              <a:rPr lang="en-GB" smtClean="0"/>
              <a:pPr/>
              <a:t>20</a:t>
            </a:fld>
            <a:endParaRPr lang="en-GB"/>
          </a:p>
        </p:txBody>
      </p:sp>
      <p:sp>
        <p:nvSpPr>
          <p:cNvPr id="6" name="Tijdelijke aanduiding voor tekst 2">
            <a:extLst>
              <a:ext uri="{FF2B5EF4-FFF2-40B4-BE49-F238E27FC236}">
                <a16:creationId xmlns:a16="http://schemas.microsoft.com/office/drawing/2014/main" id="{7EF12F63-4C27-F191-9F06-2A2A2A554C6A}"/>
              </a:ext>
            </a:extLst>
          </p:cNvPr>
          <p:cNvSpPr>
            <a:spLocks noGrp="1"/>
          </p:cNvSpPr>
          <p:nvPr>
            <p:ph type="body" sz="quarter" idx="13"/>
          </p:nvPr>
        </p:nvSpPr>
        <p:spPr>
          <a:xfrm>
            <a:off x="1453662" y="1483703"/>
            <a:ext cx="6523275" cy="4474297"/>
          </a:xfrm>
        </p:spPr>
        <p:txBody>
          <a:bodyPr vert="horz" lIns="0" tIns="0" rIns="0" bIns="0" rtlCol="0" anchor="t">
            <a:noAutofit/>
          </a:bodyPr>
          <a:lstStyle/>
          <a:p>
            <a:r>
              <a:rPr lang="en-GB" sz="1800" b="1" kern="0" dirty="0">
                <a:solidFill>
                  <a:srgbClr val="000000"/>
                </a:solidFill>
                <a:latin typeface="DINPro-Medium" pitchFamily="50" charset="0"/>
              </a:rPr>
              <a:t>Exercise: </a:t>
            </a:r>
            <a:endParaRPr lang="en-GB" sz="1800" kern="0" dirty="0">
              <a:solidFill>
                <a:srgbClr val="000000"/>
              </a:solidFill>
              <a:latin typeface="DINPro-Medium" pitchFamily="50" charset="0"/>
            </a:endParaRPr>
          </a:p>
          <a:p>
            <a:r>
              <a:rPr lang="en-GB" sz="1800" kern="0" dirty="0">
                <a:solidFill>
                  <a:srgbClr val="000000"/>
                </a:solidFill>
                <a:latin typeface="DINPro-Medium" pitchFamily="50" charset="0"/>
              </a:rPr>
              <a:t>Pick and choose multiple tools that could work for your project. Describe in a few sentences per tool how you would use this tool. There are more tools available then mentioned in the last slide. Also think of the outcomes of using the tool.</a:t>
            </a:r>
          </a:p>
          <a:p>
            <a:endParaRPr lang="en-GB" sz="1800" kern="0" dirty="0">
              <a:solidFill>
                <a:srgbClr val="000000"/>
              </a:solidFill>
              <a:latin typeface="DINPro-Medium" pitchFamily="50" charset="0"/>
            </a:endParaRPr>
          </a:p>
          <a:p>
            <a:r>
              <a:rPr lang="en-GB" sz="1800" b="1" kern="0" dirty="0">
                <a:solidFill>
                  <a:srgbClr val="000000"/>
                </a:solidFill>
                <a:latin typeface="DINPro-Medium" pitchFamily="50" charset="0"/>
              </a:rPr>
              <a:t>Example:</a:t>
            </a:r>
            <a:endParaRPr lang="en-GB" sz="1800" kern="0" dirty="0">
              <a:solidFill>
                <a:srgbClr val="000000"/>
              </a:solidFill>
              <a:latin typeface="DINPro-Medium" pitchFamily="50" charset="0"/>
            </a:endParaRPr>
          </a:p>
          <a:p>
            <a:r>
              <a:rPr lang="en-GB" sz="1800" b="1" i="1" kern="0" dirty="0">
                <a:solidFill>
                  <a:srgbClr val="000000"/>
                </a:solidFill>
                <a:latin typeface="DINPro-Medium" pitchFamily="50" charset="0"/>
              </a:rPr>
              <a:t>“</a:t>
            </a:r>
            <a:r>
              <a:rPr lang="en-GB" sz="1800" i="1" kern="0" dirty="0">
                <a:solidFill>
                  <a:srgbClr val="000000"/>
                </a:solidFill>
                <a:latin typeface="DINPro-Medium" pitchFamily="50" charset="0"/>
              </a:rPr>
              <a:t>Fun experience: We will organise an event in a local church in Amsterdam. Here participants will learn how to transcribe letters and get a tour of the church. Outcome: We work on community building while having a fun experience and the participants will become better at transcribing”</a:t>
            </a:r>
            <a:endParaRPr lang="en-GB" sz="1800" b="1" i="1" kern="0" dirty="0">
              <a:solidFill>
                <a:srgbClr val="000000"/>
              </a:solidFill>
              <a:latin typeface="DINPro-Medium" pitchFamily="50" charset="0"/>
            </a:endParaRPr>
          </a:p>
          <a:p>
            <a:endParaRPr lang="en-GB" sz="1800" kern="0" dirty="0">
              <a:solidFill>
                <a:srgbClr val="000000"/>
              </a:solidFill>
              <a:latin typeface="DINPro-Medium" pitchFamily="50" charset="0"/>
            </a:endParaRPr>
          </a:p>
          <a:p>
            <a:endParaRPr lang="en-GB" sz="1800" dirty="0">
              <a:solidFill>
                <a:srgbClr val="000000"/>
              </a:solidFill>
              <a:latin typeface="DINPro-Medium" pitchFamily="50" charset="0"/>
            </a:endParaRPr>
          </a:p>
        </p:txBody>
      </p:sp>
    </p:spTree>
    <p:extLst>
      <p:ext uri="{BB962C8B-B14F-4D97-AF65-F5344CB8AC3E}">
        <p14:creationId xmlns:p14="http://schemas.microsoft.com/office/powerpoint/2010/main" val="131234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5539CC8C-765A-8841-9702-300428D8E824}"/>
              </a:ext>
            </a:extLst>
          </p:cNvPr>
          <p:cNvSpPr>
            <a:spLocks noGrp="1"/>
          </p:cNvSpPr>
          <p:nvPr>
            <p:ph type="body" sz="quarter" idx="10"/>
          </p:nvPr>
        </p:nvSpPr>
        <p:spPr/>
        <p:txBody>
          <a:bodyPr/>
          <a:lstStyle/>
          <a:p>
            <a:pPr>
              <a:lnSpc>
                <a:spcPct val="90000"/>
              </a:lnSpc>
            </a:pPr>
            <a:r>
              <a:rPr lang="en-GB" sz="6000" dirty="0"/>
              <a:t>Pitch time!</a:t>
            </a:r>
          </a:p>
          <a:p>
            <a:pPr>
              <a:lnSpc>
                <a:spcPct val="90000"/>
              </a:lnSpc>
            </a:pPr>
            <a:endParaRPr lang="en-GB" dirty="0"/>
          </a:p>
          <a:p>
            <a:pPr>
              <a:lnSpc>
                <a:spcPct val="90000"/>
              </a:lnSpc>
            </a:pPr>
            <a:r>
              <a:rPr lang="en-GB" dirty="0">
                <a:latin typeface="DINPro-Medium" pitchFamily="2" charset="0"/>
              </a:rPr>
              <a:t>Give a short pitch in about 5 minutes about your citizen science project the accompanying plan to build a community around it!</a:t>
            </a:r>
          </a:p>
        </p:txBody>
      </p:sp>
      <p:sp>
        <p:nvSpPr>
          <p:cNvPr id="6" name="Tekstvak 5">
            <a:extLst>
              <a:ext uri="{FF2B5EF4-FFF2-40B4-BE49-F238E27FC236}">
                <a16:creationId xmlns:a16="http://schemas.microsoft.com/office/drawing/2014/main" id="{A87D9100-6013-D84C-9123-A0198041AEBD}"/>
              </a:ext>
            </a:extLst>
          </p:cNvPr>
          <p:cNvSpPr txBox="1"/>
          <p:nvPr/>
        </p:nvSpPr>
        <p:spPr>
          <a:xfrm>
            <a:off x="9570027" y="3595255"/>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GB" sz="2400">
              <a:solidFill>
                <a:srgbClr val="005CA9"/>
              </a:solidFill>
              <a:latin typeface="DINPro" pitchFamily="2" charset="0"/>
            </a:endParaRPr>
          </a:p>
        </p:txBody>
      </p:sp>
    </p:spTree>
    <p:extLst>
      <p:ext uri="{BB962C8B-B14F-4D97-AF65-F5344CB8AC3E}">
        <p14:creationId xmlns:p14="http://schemas.microsoft.com/office/powerpoint/2010/main" val="131222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CDF9E-B610-A396-1857-34F73DEDCC6B}"/>
              </a:ext>
            </a:extLst>
          </p:cNvPr>
          <p:cNvSpPr>
            <a:spLocks noGrp="1"/>
          </p:cNvSpPr>
          <p:nvPr>
            <p:ph type="title"/>
          </p:nvPr>
        </p:nvSpPr>
        <p:spPr>
          <a:xfrm>
            <a:off x="450850" y="451166"/>
            <a:ext cx="2325962" cy="782467"/>
          </a:xfrm>
        </p:spPr>
        <p:txBody>
          <a:bodyPr/>
          <a:lstStyle/>
          <a:p>
            <a:r>
              <a:rPr lang="nl-NL" dirty="0"/>
              <a:t>Tips </a:t>
            </a:r>
            <a:r>
              <a:rPr lang="nl-NL" dirty="0" err="1"/>
              <a:t>and</a:t>
            </a:r>
            <a:r>
              <a:rPr lang="nl-NL" dirty="0"/>
              <a:t> tricks</a:t>
            </a:r>
          </a:p>
        </p:txBody>
      </p:sp>
      <p:sp>
        <p:nvSpPr>
          <p:cNvPr id="5" name="Tijdelijke aanduiding voor dianummer 4">
            <a:extLst>
              <a:ext uri="{FF2B5EF4-FFF2-40B4-BE49-F238E27FC236}">
                <a16:creationId xmlns:a16="http://schemas.microsoft.com/office/drawing/2014/main" id="{9A3A8A5C-09FC-C6C1-D2E7-F6634F366E41}"/>
              </a:ext>
            </a:extLst>
          </p:cNvPr>
          <p:cNvSpPr>
            <a:spLocks noGrp="1"/>
          </p:cNvSpPr>
          <p:nvPr>
            <p:ph type="sldNum" sz="quarter" idx="15"/>
          </p:nvPr>
        </p:nvSpPr>
        <p:spPr/>
        <p:txBody>
          <a:bodyPr/>
          <a:lstStyle/>
          <a:p>
            <a:fld id="{62D4B636-43B2-44B1-AD57-97EDEF3E577C}" type="slidenum">
              <a:rPr lang="en-GB" smtClean="0"/>
              <a:pPr/>
              <a:t>22</a:t>
            </a:fld>
            <a:endParaRPr lang="en-GB"/>
          </a:p>
        </p:txBody>
      </p:sp>
      <p:sp>
        <p:nvSpPr>
          <p:cNvPr id="6" name="Tijdelijke aanduiding voor tekst 2">
            <a:extLst>
              <a:ext uri="{FF2B5EF4-FFF2-40B4-BE49-F238E27FC236}">
                <a16:creationId xmlns:a16="http://schemas.microsoft.com/office/drawing/2014/main" id="{7EF12F63-4C27-F191-9F06-2A2A2A554C6A}"/>
              </a:ext>
            </a:extLst>
          </p:cNvPr>
          <p:cNvSpPr>
            <a:spLocks noGrp="1"/>
          </p:cNvSpPr>
          <p:nvPr>
            <p:ph type="body" sz="quarter" idx="13"/>
          </p:nvPr>
        </p:nvSpPr>
        <p:spPr>
          <a:xfrm>
            <a:off x="1453662" y="1483703"/>
            <a:ext cx="10517358" cy="4474297"/>
          </a:xfrm>
        </p:spPr>
        <p:txBody>
          <a:bodyPr vert="horz" lIns="0" tIns="0" rIns="0" bIns="0" rtlCol="0" anchor="t">
            <a:noAutofit/>
          </a:bodyPr>
          <a:lstStyle/>
          <a:p>
            <a:pPr marL="285750" indent="-285750">
              <a:buFont typeface="Arial" panose="020B0604020202020204" pitchFamily="34" charset="0"/>
              <a:buChar char="•"/>
            </a:pPr>
            <a:r>
              <a:rPr lang="en-GB" sz="1800" b="1" dirty="0">
                <a:solidFill>
                  <a:srgbClr val="000000"/>
                </a:solidFill>
                <a:latin typeface="DINPro-Medium" pitchFamily="50" charset="0"/>
              </a:rPr>
              <a:t>Be Clear</a:t>
            </a:r>
          </a:p>
          <a:p>
            <a:pPr marL="736600" lvl="2" indent="-285750"/>
            <a:r>
              <a:rPr lang="en-GB" dirty="0">
                <a:solidFill>
                  <a:srgbClr val="000000"/>
                </a:solidFill>
                <a:latin typeface="DINPro-Medium" pitchFamily="50" charset="0"/>
              </a:rPr>
              <a:t>Avoid oversimplifying or overcomplicating science communication.</a:t>
            </a:r>
          </a:p>
          <a:p>
            <a:pPr marL="736600" lvl="2" indent="-285750"/>
            <a:r>
              <a:rPr lang="en-GB" dirty="0">
                <a:solidFill>
                  <a:srgbClr val="000000"/>
                </a:solidFill>
                <a:latin typeface="DINPro-Medium" pitchFamily="50" charset="0"/>
              </a:rPr>
              <a:t>Convey the hard work behind scientific efforts understandably.</a:t>
            </a:r>
          </a:p>
          <a:p>
            <a:pPr marL="285750" indent="-285750">
              <a:buFont typeface="Arial" panose="020B0604020202020204" pitchFamily="34" charset="0"/>
              <a:buChar char="•"/>
            </a:pPr>
            <a:r>
              <a:rPr lang="en-GB" sz="1800" b="1" dirty="0">
                <a:solidFill>
                  <a:srgbClr val="000000"/>
                </a:solidFill>
                <a:latin typeface="DINPro-Medium" pitchFamily="50" charset="0"/>
              </a:rPr>
              <a:t>Uniformity</a:t>
            </a:r>
          </a:p>
          <a:p>
            <a:pPr marL="736600" lvl="2" indent="-285750"/>
            <a:r>
              <a:rPr lang="en-GB" dirty="0">
                <a:solidFill>
                  <a:srgbClr val="000000"/>
                </a:solidFill>
                <a:latin typeface="DINPro-Medium" pitchFamily="50" charset="0"/>
              </a:rPr>
              <a:t>Use consistent project names, logos, and hashtags.</a:t>
            </a:r>
          </a:p>
          <a:p>
            <a:pPr marL="736600" lvl="2" indent="-285750"/>
            <a:r>
              <a:rPr lang="en-GB" dirty="0">
                <a:solidFill>
                  <a:srgbClr val="000000"/>
                </a:solidFill>
                <a:latin typeface="DINPro-Medium" pitchFamily="50" charset="0"/>
              </a:rPr>
              <a:t>Ensure uniform style and terminology.</a:t>
            </a:r>
          </a:p>
          <a:p>
            <a:pPr marL="285750" indent="-285750">
              <a:buFont typeface="Arial" panose="020B0604020202020204" pitchFamily="34" charset="0"/>
              <a:buChar char="•"/>
            </a:pPr>
            <a:r>
              <a:rPr lang="en-GB" sz="1800" b="1" dirty="0">
                <a:solidFill>
                  <a:srgbClr val="000000"/>
                </a:solidFill>
                <a:latin typeface="DINPro-Medium" pitchFamily="50" charset="0"/>
              </a:rPr>
              <a:t>Inclusive Communication</a:t>
            </a:r>
          </a:p>
          <a:p>
            <a:pPr marL="736600" lvl="2" indent="-285750"/>
            <a:r>
              <a:rPr lang="en-GB" dirty="0">
                <a:solidFill>
                  <a:srgbClr val="000000"/>
                </a:solidFill>
                <a:latin typeface="DINPro-Medium" pitchFamily="50" charset="0"/>
              </a:rPr>
              <a:t>Involve the whole team in communication efforts</a:t>
            </a:r>
            <a:r>
              <a:rPr lang="en-GB">
                <a:solidFill>
                  <a:srgbClr val="000000"/>
                </a:solidFill>
                <a:latin typeface="DINPro-Medium" pitchFamily="50" charset="0"/>
              </a:rPr>
              <a:t>. </a:t>
            </a:r>
          </a:p>
          <a:p>
            <a:pPr marL="736600" lvl="2" indent="-285750"/>
            <a:r>
              <a:rPr lang="en-GB">
                <a:solidFill>
                  <a:srgbClr val="000000"/>
                </a:solidFill>
                <a:latin typeface="DINPro-Medium" pitchFamily="50" charset="0"/>
              </a:rPr>
              <a:t>Keep </a:t>
            </a:r>
            <a:r>
              <a:rPr lang="en-GB" dirty="0">
                <a:solidFill>
                  <a:srgbClr val="000000"/>
                </a:solidFill>
                <a:latin typeface="DINPro-Medium" pitchFamily="50" charset="0"/>
              </a:rPr>
              <a:t>everyone updated on project developments to maintain consistency.</a:t>
            </a:r>
          </a:p>
          <a:p>
            <a:pPr marL="736600" lvl="2" indent="-285750"/>
            <a:r>
              <a:rPr lang="en-GB" dirty="0">
                <a:solidFill>
                  <a:srgbClr val="000000"/>
                </a:solidFill>
                <a:latin typeface="DINPro-Medium" pitchFamily="50" charset="0"/>
              </a:rPr>
              <a:t>Integrate community engagement into your schedule. Meetings, social media posts, competitions, etc.</a:t>
            </a:r>
          </a:p>
          <a:p>
            <a:pPr marL="285750" indent="-285750">
              <a:buFont typeface="Arial" panose="020B0604020202020204" pitchFamily="34" charset="0"/>
              <a:buChar char="•"/>
            </a:pPr>
            <a:r>
              <a:rPr lang="en-GB" sz="1800" b="1" dirty="0">
                <a:solidFill>
                  <a:srgbClr val="000000"/>
                </a:solidFill>
                <a:latin typeface="DINPro-Medium" pitchFamily="50" charset="0"/>
              </a:rPr>
              <a:t>Topical Relevance</a:t>
            </a:r>
          </a:p>
          <a:p>
            <a:pPr marL="736600" lvl="2" indent="-285750"/>
            <a:r>
              <a:rPr lang="en-GB" dirty="0">
                <a:solidFill>
                  <a:srgbClr val="000000"/>
                </a:solidFill>
                <a:latin typeface="DINPro-Medium" pitchFamily="50" charset="0"/>
              </a:rPr>
              <a:t>Relate project communication to current events.</a:t>
            </a:r>
          </a:p>
          <a:p>
            <a:pPr marL="736600" lvl="2" indent="-285750"/>
            <a:r>
              <a:rPr lang="en-GB" dirty="0">
                <a:solidFill>
                  <a:srgbClr val="000000"/>
                </a:solidFill>
                <a:latin typeface="DINPro-Medium" pitchFamily="50" charset="0"/>
              </a:rPr>
              <a:t>Highlight the relevance of the project to ongoing news.</a:t>
            </a:r>
            <a:endParaRPr lang="en-GB" b="1" dirty="0">
              <a:solidFill>
                <a:srgbClr val="000000"/>
              </a:solidFill>
              <a:latin typeface="DINPro-Medium" pitchFamily="50" charset="0"/>
            </a:endParaRPr>
          </a:p>
          <a:p>
            <a:pPr marL="285750" lvl="1" indent="-285750">
              <a:buFont typeface="Arial" panose="020B0604020202020204" pitchFamily="34" charset="0"/>
              <a:buChar char="•"/>
            </a:pPr>
            <a:r>
              <a:rPr lang="en-GB" b="1" dirty="0">
                <a:solidFill>
                  <a:srgbClr val="000000"/>
                </a:solidFill>
                <a:latin typeface="DINPro-Medium" pitchFamily="50" charset="0"/>
              </a:rPr>
              <a:t>Use </a:t>
            </a:r>
            <a:r>
              <a:rPr lang="en-GB" b="1" dirty="0" err="1">
                <a:solidFill>
                  <a:srgbClr val="000000"/>
                </a:solidFill>
                <a:latin typeface="DINPro-Medium" pitchFamily="50" charset="0"/>
              </a:rPr>
              <a:t>KennisCloud</a:t>
            </a:r>
            <a:endParaRPr lang="en-GB" dirty="0">
              <a:solidFill>
                <a:srgbClr val="000000"/>
              </a:solidFill>
              <a:latin typeface="DINPro-Medium" pitchFamily="50" charset="0"/>
            </a:endParaRPr>
          </a:p>
        </p:txBody>
      </p:sp>
    </p:spTree>
    <p:extLst>
      <p:ext uri="{BB962C8B-B14F-4D97-AF65-F5344CB8AC3E}">
        <p14:creationId xmlns:p14="http://schemas.microsoft.com/office/powerpoint/2010/main" val="2807502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CDF9E-B610-A396-1857-34F73DEDCC6B}"/>
              </a:ext>
            </a:extLst>
          </p:cNvPr>
          <p:cNvSpPr>
            <a:spLocks noGrp="1"/>
          </p:cNvSpPr>
          <p:nvPr>
            <p:ph type="title"/>
          </p:nvPr>
        </p:nvSpPr>
        <p:spPr>
          <a:xfrm>
            <a:off x="450850" y="451166"/>
            <a:ext cx="2079419" cy="782467"/>
          </a:xfrm>
        </p:spPr>
        <p:txBody>
          <a:bodyPr/>
          <a:lstStyle/>
          <a:p>
            <a:r>
              <a:rPr lang="nl-NL" dirty="0" err="1"/>
              <a:t>KennisCloud</a:t>
            </a:r>
            <a:endParaRPr lang="nl-NL" dirty="0"/>
          </a:p>
        </p:txBody>
      </p:sp>
      <p:sp>
        <p:nvSpPr>
          <p:cNvPr id="5" name="Tijdelijke aanduiding voor dianummer 4">
            <a:extLst>
              <a:ext uri="{FF2B5EF4-FFF2-40B4-BE49-F238E27FC236}">
                <a16:creationId xmlns:a16="http://schemas.microsoft.com/office/drawing/2014/main" id="{9A3A8A5C-09FC-C6C1-D2E7-F6634F366E41}"/>
              </a:ext>
            </a:extLst>
          </p:cNvPr>
          <p:cNvSpPr>
            <a:spLocks noGrp="1"/>
          </p:cNvSpPr>
          <p:nvPr>
            <p:ph type="sldNum" sz="quarter" idx="15"/>
          </p:nvPr>
        </p:nvSpPr>
        <p:spPr/>
        <p:txBody>
          <a:bodyPr/>
          <a:lstStyle/>
          <a:p>
            <a:fld id="{62D4B636-43B2-44B1-AD57-97EDEF3E577C}" type="slidenum">
              <a:rPr lang="en-GB" smtClean="0"/>
              <a:pPr/>
              <a:t>23</a:t>
            </a:fld>
            <a:endParaRPr lang="en-GB"/>
          </a:p>
        </p:txBody>
      </p:sp>
      <p:sp>
        <p:nvSpPr>
          <p:cNvPr id="6" name="Tijdelijke aanduiding voor tekst 2">
            <a:extLst>
              <a:ext uri="{FF2B5EF4-FFF2-40B4-BE49-F238E27FC236}">
                <a16:creationId xmlns:a16="http://schemas.microsoft.com/office/drawing/2014/main" id="{7EF12F63-4C27-F191-9F06-2A2A2A554C6A}"/>
              </a:ext>
            </a:extLst>
          </p:cNvPr>
          <p:cNvSpPr>
            <a:spLocks noGrp="1"/>
          </p:cNvSpPr>
          <p:nvPr>
            <p:ph type="body" sz="quarter" idx="13"/>
          </p:nvPr>
        </p:nvSpPr>
        <p:spPr>
          <a:xfrm>
            <a:off x="1453662" y="1483703"/>
            <a:ext cx="5476527" cy="4474297"/>
          </a:xfrm>
        </p:spPr>
        <p:txBody>
          <a:bodyPr vert="horz" lIns="0" tIns="0" rIns="0" bIns="0" rtlCol="0" anchor="t">
            <a:noAutofit/>
          </a:bodyPr>
          <a:lstStyle/>
          <a:p>
            <a:pPr marL="342900" indent="-342900">
              <a:buFont typeface="Arial" panose="020B0604020202020204" pitchFamily="34" charset="0"/>
              <a:buChar char="•"/>
            </a:pPr>
            <a:r>
              <a:rPr lang="en-GB" b="1" dirty="0">
                <a:solidFill>
                  <a:srgbClr val="0077B3"/>
                </a:solidFill>
                <a:latin typeface="DINPro-Medium" pitchFamily="50" charset="0"/>
              </a:rPr>
              <a:t>www.kenniscloud.nl</a:t>
            </a:r>
          </a:p>
          <a:p>
            <a:pPr marL="285750" indent="-285750">
              <a:buFont typeface="Arial" panose="020B0604020202020204" pitchFamily="34" charset="0"/>
              <a:buChar char="•"/>
            </a:pPr>
            <a:r>
              <a:rPr lang="en-GB" dirty="0">
                <a:solidFill>
                  <a:srgbClr val="000000"/>
                </a:solidFill>
                <a:latin typeface="DINPro-Medium" pitchFamily="50" charset="0"/>
              </a:rPr>
              <a:t>Using a platform for two-way communication is essential to any CS project</a:t>
            </a:r>
          </a:p>
          <a:p>
            <a:pPr marL="285750" indent="-285750">
              <a:buFont typeface="Arial" panose="020B0604020202020204" pitchFamily="34" charset="0"/>
              <a:buChar char="•"/>
            </a:pPr>
            <a:r>
              <a:rPr lang="en-GB" dirty="0">
                <a:solidFill>
                  <a:srgbClr val="000000"/>
                </a:solidFill>
                <a:latin typeface="DINPro-Medium" pitchFamily="50" charset="0"/>
              </a:rPr>
              <a:t>This ensures participants feel heard and it empowers them</a:t>
            </a:r>
          </a:p>
          <a:p>
            <a:pPr marL="285750" indent="-285750">
              <a:buFont typeface="Arial" panose="020B0604020202020204" pitchFamily="34" charset="0"/>
              <a:buChar char="•"/>
            </a:pPr>
            <a:r>
              <a:rPr lang="en-GB" dirty="0">
                <a:solidFill>
                  <a:srgbClr val="000000"/>
                </a:solidFill>
                <a:latin typeface="DINPro-Medium" pitchFamily="50" charset="0"/>
              </a:rPr>
              <a:t>There are possibilities to share sources, literature and discuss research</a:t>
            </a:r>
          </a:p>
          <a:p>
            <a:pPr marL="285750" indent="-285750">
              <a:buFont typeface="Arial" panose="020B0604020202020204" pitchFamily="34" charset="0"/>
              <a:buChar char="•"/>
            </a:pPr>
            <a:r>
              <a:rPr lang="en-GB" dirty="0">
                <a:solidFill>
                  <a:srgbClr val="000000"/>
                </a:solidFill>
                <a:latin typeface="DINPro-Medium" pitchFamily="50" charset="0"/>
              </a:rPr>
              <a:t>There are possibilities for meetups</a:t>
            </a:r>
          </a:p>
          <a:p>
            <a:pPr marL="285750" indent="-285750">
              <a:buFont typeface="Arial" panose="020B0604020202020204" pitchFamily="34" charset="0"/>
              <a:buChar char="•"/>
            </a:pPr>
            <a:r>
              <a:rPr lang="en-GB" dirty="0">
                <a:solidFill>
                  <a:srgbClr val="000000"/>
                </a:solidFill>
                <a:latin typeface="DINPro-Medium" pitchFamily="50" charset="0"/>
              </a:rPr>
              <a:t>Ensuring both online and offline communication</a:t>
            </a:r>
          </a:p>
          <a:p>
            <a:pPr marL="285750" indent="-285750">
              <a:buFont typeface="Arial" panose="020B0604020202020204" pitchFamily="34" charset="0"/>
              <a:buChar char="•"/>
            </a:pPr>
            <a:r>
              <a:rPr lang="en-GB" dirty="0">
                <a:solidFill>
                  <a:srgbClr val="000000"/>
                </a:solidFill>
                <a:latin typeface="DINPro-Medium" pitchFamily="50" charset="0"/>
              </a:rPr>
              <a:t>Added functionalities for your CS project</a:t>
            </a:r>
          </a:p>
        </p:txBody>
      </p:sp>
      <p:pic>
        <p:nvPicPr>
          <p:cNvPr id="4" name="Afbeelding 3">
            <a:extLst>
              <a:ext uri="{FF2B5EF4-FFF2-40B4-BE49-F238E27FC236}">
                <a16:creationId xmlns:a16="http://schemas.microsoft.com/office/drawing/2014/main" id="{EC93F671-3B03-6FA3-3F88-0C88D18ACEFC}"/>
              </a:ext>
            </a:extLst>
          </p:cNvPr>
          <p:cNvPicPr>
            <a:picLocks noChangeAspect="1"/>
          </p:cNvPicPr>
          <p:nvPr/>
        </p:nvPicPr>
        <p:blipFill>
          <a:blip r:embed="rId3"/>
          <a:stretch>
            <a:fillRect/>
          </a:stretch>
        </p:blipFill>
        <p:spPr>
          <a:xfrm>
            <a:off x="7773222" y="0"/>
            <a:ext cx="4420366" cy="6065520"/>
          </a:xfrm>
          <a:prstGeom prst="rect">
            <a:avLst/>
          </a:prstGeom>
        </p:spPr>
      </p:pic>
    </p:spTree>
    <p:extLst>
      <p:ext uri="{BB962C8B-B14F-4D97-AF65-F5344CB8AC3E}">
        <p14:creationId xmlns:p14="http://schemas.microsoft.com/office/powerpoint/2010/main" val="1808131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A4407-DC2E-3DDE-6D41-B0C345A37FAA}"/>
              </a:ext>
            </a:extLst>
          </p:cNvPr>
          <p:cNvSpPr>
            <a:spLocks noGrp="1"/>
          </p:cNvSpPr>
          <p:nvPr>
            <p:ph type="title"/>
          </p:nvPr>
        </p:nvSpPr>
        <p:spPr>
          <a:xfrm>
            <a:off x="450850" y="451166"/>
            <a:ext cx="2539482" cy="782467"/>
          </a:xfrm>
        </p:spPr>
        <p:txBody>
          <a:bodyPr/>
          <a:lstStyle/>
          <a:p>
            <a:r>
              <a:rPr lang="nl-NL" dirty="0"/>
              <a:t>Workshop goals</a:t>
            </a:r>
          </a:p>
        </p:txBody>
      </p:sp>
      <p:sp>
        <p:nvSpPr>
          <p:cNvPr id="3" name="Tijdelijke aanduiding voor tekst 2">
            <a:extLst>
              <a:ext uri="{FF2B5EF4-FFF2-40B4-BE49-F238E27FC236}">
                <a16:creationId xmlns:a16="http://schemas.microsoft.com/office/drawing/2014/main" id="{1C2D5A28-5A8F-81C3-D99D-7FC98CCF486D}"/>
              </a:ext>
            </a:extLst>
          </p:cNvPr>
          <p:cNvSpPr>
            <a:spLocks noGrp="1"/>
          </p:cNvSpPr>
          <p:nvPr>
            <p:ph type="body" sz="quarter" idx="13"/>
          </p:nvPr>
        </p:nvSpPr>
        <p:spPr/>
        <p:txBody>
          <a:bodyPr vert="horz" lIns="0" tIns="0" rIns="0" bIns="0" rtlCol="0" anchor="t">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Learn about community building for Citizen science (CS)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Take a research question or project idea and co-create a solid plan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Share practical tips and strategies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GB" sz="3200" dirty="0">
                <a:solidFill>
                  <a:prstClr val="black"/>
                </a:solidFill>
                <a:latin typeface="Calibri"/>
              </a:rPr>
              <a:t>Learn how </a:t>
            </a:r>
            <a:r>
              <a:rPr lang="en-GB" sz="3200" dirty="0" err="1">
                <a:solidFill>
                  <a:prstClr val="black"/>
                </a:solidFill>
                <a:latin typeface="Calibri"/>
              </a:rPr>
              <a:t>KennisCloud</a:t>
            </a:r>
            <a:r>
              <a:rPr lang="en-GB" sz="3200" dirty="0">
                <a:solidFill>
                  <a:prstClr val="black"/>
                </a:solidFill>
                <a:latin typeface="Calibri"/>
              </a:rPr>
              <a:t> can be used for your CS project</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a:p>
            <a:endParaRPr lang="nl-NL" sz="1600" dirty="0">
              <a:solidFill>
                <a:schemeClr val="tx1"/>
              </a:solidFill>
            </a:endParaRPr>
          </a:p>
        </p:txBody>
      </p:sp>
      <p:sp>
        <p:nvSpPr>
          <p:cNvPr id="5" name="Tijdelijke aanduiding voor dianummer 4">
            <a:extLst>
              <a:ext uri="{FF2B5EF4-FFF2-40B4-BE49-F238E27FC236}">
                <a16:creationId xmlns:a16="http://schemas.microsoft.com/office/drawing/2014/main" id="{74E3DF64-FF36-DE80-D4CD-CBDA155BB14B}"/>
              </a:ext>
            </a:extLst>
          </p:cNvPr>
          <p:cNvSpPr>
            <a:spLocks noGrp="1"/>
          </p:cNvSpPr>
          <p:nvPr>
            <p:ph type="sldNum" sz="quarter" idx="15"/>
          </p:nvPr>
        </p:nvSpPr>
        <p:spPr/>
        <p:txBody>
          <a:bodyPr/>
          <a:lstStyle/>
          <a:p>
            <a:fld id="{62D4B636-43B2-44B1-AD57-97EDEF3E577C}" type="slidenum">
              <a:rPr lang="en-GB" smtClean="0"/>
              <a:pPr/>
              <a:t>24</a:t>
            </a:fld>
            <a:endParaRPr lang="en-GB"/>
          </a:p>
        </p:txBody>
      </p:sp>
    </p:spTree>
    <p:extLst>
      <p:ext uri="{BB962C8B-B14F-4D97-AF65-F5344CB8AC3E}">
        <p14:creationId xmlns:p14="http://schemas.microsoft.com/office/powerpoint/2010/main" val="4217100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tekst 18">
            <a:extLst>
              <a:ext uri="{FF2B5EF4-FFF2-40B4-BE49-F238E27FC236}">
                <a16:creationId xmlns:a16="http://schemas.microsoft.com/office/drawing/2014/main" id="{77B0A911-F831-3A4B-8A9F-94400B12644B}"/>
              </a:ext>
            </a:extLst>
          </p:cNvPr>
          <p:cNvSpPr>
            <a:spLocks noGrp="1"/>
          </p:cNvSpPr>
          <p:nvPr>
            <p:ph type="body" sz="quarter" idx="18"/>
          </p:nvPr>
        </p:nvSpPr>
        <p:spPr>
          <a:xfrm>
            <a:off x="900113" y="2136775"/>
            <a:ext cx="5196681" cy="3819525"/>
          </a:xfrm>
        </p:spPr>
        <p:txBody>
          <a:bodyPr vert="horz" lIns="0" tIns="0" rIns="0" bIns="0" rtlCol="0" anchor="t">
            <a:noAutofit/>
          </a:bodyPr>
          <a:lstStyle/>
          <a:p>
            <a:r>
              <a:rPr lang="en-GB" dirty="0"/>
              <a:t>Community Building for Citizen Science</a:t>
            </a:r>
          </a:p>
          <a:p>
            <a:r>
              <a:rPr lang="en-GB" sz="2400" dirty="0"/>
              <a:t>Practical Workshop for Scientists, Policy Makers, and Citizen Science Practitioners</a:t>
            </a:r>
          </a:p>
          <a:p>
            <a:pPr lvl="1"/>
            <a:endParaRPr lang="en-GB" dirty="0"/>
          </a:p>
          <a:p>
            <a:pPr lvl="2" indent="-277495"/>
            <a:r>
              <a:rPr lang="en-GB" dirty="0"/>
              <a:t>Date: 26</a:t>
            </a:r>
            <a:r>
              <a:rPr lang="en-GB" baseline="30000" dirty="0"/>
              <a:t>th</a:t>
            </a:r>
            <a:r>
              <a:rPr lang="en-GB" dirty="0"/>
              <a:t> September 2024</a:t>
            </a:r>
          </a:p>
          <a:p>
            <a:pPr lvl="2" indent="-277495"/>
            <a:r>
              <a:rPr lang="en-GB" dirty="0"/>
              <a:t>Bram Kreuger – University library VU Amsterdam</a:t>
            </a:r>
          </a:p>
          <a:p>
            <a:pPr lvl="2" indent="-277495"/>
            <a:r>
              <a:rPr lang="en-GB" dirty="0">
                <a:hlinkClick r:id="rId3">
                  <a:extLst>
                    <a:ext uri="{A12FA001-AC4F-418D-AE19-62706E023703}">
                      <ahyp:hlinkClr xmlns:ahyp="http://schemas.microsoft.com/office/drawing/2018/hyperlinkcolor" val="tx"/>
                    </a:ext>
                  </a:extLst>
                </a:hlinkClick>
              </a:rPr>
              <a:t>B.a.kreuger@vu.nl</a:t>
            </a:r>
            <a:endParaRPr lang="en-GB" dirty="0"/>
          </a:p>
          <a:p>
            <a:pPr lvl="2" indent="-277495"/>
            <a:r>
              <a:rPr lang="en-GB" dirty="0" err="1">
                <a:hlinkClick r:id="rId4">
                  <a:extLst>
                    <a:ext uri="{A12FA001-AC4F-418D-AE19-62706E023703}">
                      <ahyp:hlinkClr xmlns:ahyp="http://schemas.microsoft.com/office/drawing/2018/hyperlinkcolor" val="tx"/>
                    </a:ext>
                  </a:extLst>
                </a:hlinkClick>
              </a:rPr>
              <a:t>Wetenschap</a:t>
            </a:r>
            <a:r>
              <a:rPr lang="en-GB" dirty="0">
                <a:hlinkClick r:id="rId4">
                  <a:extLst>
                    <a:ext uri="{A12FA001-AC4F-418D-AE19-62706E023703}">
                      <ahyp:hlinkClr xmlns:ahyp="http://schemas.microsoft.com/office/drawing/2018/hyperlinkcolor" val="tx"/>
                    </a:ext>
                  </a:extLst>
                </a:hlinkClick>
              </a:rPr>
              <a:t> in de </a:t>
            </a:r>
            <a:r>
              <a:rPr lang="en-GB" dirty="0" err="1">
                <a:hlinkClick r:id="rId4">
                  <a:extLst>
                    <a:ext uri="{A12FA001-AC4F-418D-AE19-62706E023703}">
                      <ahyp:hlinkClr xmlns:ahyp="http://schemas.microsoft.com/office/drawing/2018/hyperlinkcolor" val="tx"/>
                    </a:ext>
                  </a:extLst>
                </a:hlinkClick>
              </a:rPr>
              <a:t>wolken</a:t>
            </a:r>
            <a:endParaRPr lang="en-GB" dirty="0"/>
          </a:p>
          <a:p>
            <a:pPr lvl="2" indent="-277495"/>
            <a:endParaRPr lang="en-GB" dirty="0"/>
          </a:p>
        </p:txBody>
      </p:sp>
      <p:pic>
        <p:nvPicPr>
          <p:cNvPr id="6" name="Tijdelijke aanduiding voor afbeelding 5">
            <a:extLst>
              <a:ext uri="{FF2B5EF4-FFF2-40B4-BE49-F238E27FC236}">
                <a16:creationId xmlns:a16="http://schemas.microsoft.com/office/drawing/2014/main" id="{CC806E98-6A8A-1B2E-5FFF-3D429E27EB20}"/>
              </a:ext>
            </a:extLst>
          </p:cNvPr>
          <p:cNvPicPr>
            <a:picLocks noGrp="1" noChangeAspect="1"/>
          </p:cNvPicPr>
          <p:nvPr>
            <p:ph type="pic" sz="quarter" idx="19"/>
          </p:nvPr>
        </p:nvPicPr>
        <p:blipFill>
          <a:blip r:embed="rId5"/>
          <a:srcRect t="6471" b="6471"/>
          <a:stretch>
            <a:fillRect/>
          </a:stretch>
        </p:blipFill>
        <p:spPr/>
      </p:pic>
    </p:spTree>
    <p:extLst>
      <p:ext uri="{BB962C8B-B14F-4D97-AF65-F5344CB8AC3E}">
        <p14:creationId xmlns:p14="http://schemas.microsoft.com/office/powerpoint/2010/main" val="417799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72CA14-0EEB-8E97-A1D7-CFD2FCE62214}"/>
              </a:ext>
            </a:extLst>
          </p:cNvPr>
          <p:cNvSpPr>
            <a:spLocks noGrp="1"/>
          </p:cNvSpPr>
          <p:nvPr>
            <p:ph type="title"/>
          </p:nvPr>
        </p:nvSpPr>
        <p:spPr>
          <a:xfrm>
            <a:off x="450850" y="451166"/>
            <a:ext cx="2622581" cy="782467"/>
          </a:xfrm>
        </p:spPr>
        <p:txBody>
          <a:bodyPr/>
          <a:lstStyle/>
          <a:p>
            <a:r>
              <a:rPr lang="nl-NL" dirty="0" err="1"/>
              <a:t>About</a:t>
            </a:r>
            <a:r>
              <a:rPr lang="nl-NL" dirty="0"/>
              <a:t> </a:t>
            </a:r>
            <a:r>
              <a:rPr lang="nl-NL" dirty="0" err="1"/>
              <a:t>this</a:t>
            </a:r>
            <a:r>
              <a:rPr lang="nl-NL" dirty="0"/>
              <a:t> event</a:t>
            </a:r>
          </a:p>
        </p:txBody>
      </p:sp>
      <p:sp>
        <p:nvSpPr>
          <p:cNvPr id="3" name="Tijdelijke aanduiding voor tekst 2">
            <a:extLst>
              <a:ext uri="{FF2B5EF4-FFF2-40B4-BE49-F238E27FC236}">
                <a16:creationId xmlns:a16="http://schemas.microsoft.com/office/drawing/2014/main" id="{86813905-B6BC-2D97-2FFE-7CFAAC891AFE}"/>
              </a:ext>
            </a:extLst>
          </p:cNvPr>
          <p:cNvSpPr>
            <a:spLocks noGrp="1"/>
          </p:cNvSpPr>
          <p:nvPr>
            <p:ph type="body" sz="quarter" idx="13"/>
          </p:nvPr>
        </p:nvSpPr>
        <p:spPr/>
        <p:txBody>
          <a:bodyPr/>
          <a:lstStyle/>
          <a:p>
            <a:pPr marL="342900" indent="-342900">
              <a:lnSpc>
                <a:spcPct val="100000"/>
              </a:lnSpc>
              <a:buFont typeface="Arial" panose="020B0604020202020204" pitchFamily="34" charset="0"/>
              <a:buChar char="•"/>
            </a:pPr>
            <a:r>
              <a:rPr lang="en-GB" sz="3200" dirty="0">
                <a:solidFill>
                  <a:schemeClr val="tx1"/>
                </a:solidFill>
              </a:rPr>
              <a:t>The workshop lasts around an hour</a:t>
            </a:r>
          </a:p>
          <a:p>
            <a:pPr>
              <a:lnSpc>
                <a:spcPct val="100000"/>
              </a:lnSpc>
            </a:pPr>
            <a:endParaRPr lang="en-GB" sz="3200" dirty="0">
              <a:solidFill>
                <a:schemeClr val="tx1"/>
              </a:solidFill>
            </a:endParaRPr>
          </a:p>
          <a:p>
            <a:pPr marL="342900" indent="-342900">
              <a:lnSpc>
                <a:spcPct val="100000"/>
              </a:lnSpc>
              <a:buFont typeface="Arial" panose="020B0604020202020204" pitchFamily="34" charset="0"/>
              <a:buChar char="•"/>
            </a:pPr>
            <a:r>
              <a:rPr lang="en-GB" sz="3200" dirty="0">
                <a:solidFill>
                  <a:schemeClr val="tx1"/>
                </a:solidFill>
              </a:rPr>
              <a:t>Afterwards Sem </a:t>
            </a:r>
            <a:r>
              <a:rPr lang="en-GB" sz="3200" dirty="0" err="1">
                <a:solidFill>
                  <a:schemeClr val="tx1"/>
                </a:solidFill>
              </a:rPr>
              <a:t>Barendse</a:t>
            </a:r>
            <a:r>
              <a:rPr lang="en-GB" sz="3200" dirty="0">
                <a:solidFill>
                  <a:schemeClr val="tx1"/>
                </a:solidFill>
              </a:rPr>
              <a:t> from </a:t>
            </a:r>
            <a:r>
              <a:rPr lang="en-GB" sz="3200" i="1" dirty="0" err="1">
                <a:solidFill>
                  <a:schemeClr val="tx1"/>
                </a:solidFill>
              </a:rPr>
              <a:t>Wetenschap</a:t>
            </a:r>
            <a:r>
              <a:rPr lang="en-GB" sz="3200" i="1" dirty="0">
                <a:solidFill>
                  <a:schemeClr val="tx1"/>
                </a:solidFill>
              </a:rPr>
              <a:t> in </a:t>
            </a:r>
            <a:r>
              <a:rPr lang="en-GB" sz="3200" i="1" dirty="0" err="1">
                <a:solidFill>
                  <a:schemeClr val="tx1"/>
                </a:solidFill>
              </a:rPr>
              <a:t>Dialoog</a:t>
            </a:r>
            <a:r>
              <a:rPr lang="en-GB" sz="3200" i="1" dirty="0">
                <a:solidFill>
                  <a:schemeClr val="tx1"/>
                </a:solidFill>
              </a:rPr>
              <a:t> </a:t>
            </a:r>
            <a:r>
              <a:rPr lang="en-GB" sz="3200" dirty="0">
                <a:solidFill>
                  <a:schemeClr val="tx1"/>
                </a:solidFill>
              </a:rPr>
              <a:t>will host a short discussion on Science communication</a:t>
            </a:r>
          </a:p>
          <a:p>
            <a:pPr marL="342900" indent="-342900">
              <a:lnSpc>
                <a:spcPct val="100000"/>
              </a:lnSpc>
              <a:buFont typeface="Arial" panose="020B0604020202020204" pitchFamily="34" charset="0"/>
              <a:buChar char="•"/>
            </a:pPr>
            <a:endParaRPr lang="en-GB" sz="3200" dirty="0">
              <a:solidFill>
                <a:schemeClr val="tx1"/>
              </a:solidFill>
            </a:endParaRPr>
          </a:p>
          <a:p>
            <a:pPr marL="342900" indent="-342900">
              <a:lnSpc>
                <a:spcPct val="100000"/>
              </a:lnSpc>
              <a:buFont typeface="Arial" panose="020B0604020202020204" pitchFamily="34" charset="0"/>
              <a:buChar char="•"/>
            </a:pPr>
            <a:r>
              <a:rPr lang="en-GB" sz="3200" dirty="0">
                <a:solidFill>
                  <a:schemeClr val="tx1"/>
                </a:solidFill>
              </a:rPr>
              <a:t>There will be plenty of time for questions and discussion!</a:t>
            </a:r>
          </a:p>
        </p:txBody>
      </p:sp>
      <p:sp>
        <p:nvSpPr>
          <p:cNvPr id="4" name="Tijdelijke aanduiding voor dianummer 3">
            <a:extLst>
              <a:ext uri="{FF2B5EF4-FFF2-40B4-BE49-F238E27FC236}">
                <a16:creationId xmlns:a16="http://schemas.microsoft.com/office/drawing/2014/main" id="{58FDACA9-6EB9-3992-9FDC-9B81D5CEB9CD}"/>
              </a:ext>
            </a:extLst>
          </p:cNvPr>
          <p:cNvSpPr>
            <a:spLocks noGrp="1"/>
          </p:cNvSpPr>
          <p:nvPr>
            <p:ph type="sldNum" sz="quarter" idx="15"/>
          </p:nvPr>
        </p:nvSpPr>
        <p:spPr/>
        <p:txBody>
          <a:bodyPr/>
          <a:lstStyle/>
          <a:p>
            <a:fld id="{62D4B636-43B2-44B1-AD57-97EDEF3E577C}" type="slidenum">
              <a:rPr lang="en-GB" smtClean="0"/>
              <a:pPr/>
              <a:t>3</a:t>
            </a:fld>
            <a:endParaRPr lang="en-GB"/>
          </a:p>
        </p:txBody>
      </p:sp>
    </p:spTree>
    <p:extLst>
      <p:ext uri="{BB962C8B-B14F-4D97-AF65-F5344CB8AC3E}">
        <p14:creationId xmlns:p14="http://schemas.microsoft.com/office/powerpoint/2010/main" val="1194531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A4407-DC2E-3DDE-6D41-B0C345A37FAA}"/>
              </a:ext>
            </a:extLst>
          </p:cNvPr>
          <p:cNvSpPr>
            <a:spLocks noGrp="1"/>
          </p:cNvSpPr>
          <p:nvPr>
            <p:ph type="title"/>
          </p:nvPr>
        </p:nvSpPr>
        <p:spPr>
          <a:xfrm>
            <a:off x="450850" y="451166"/>
            <a:ext cx="2539482" cy="782467"/>
          </a:xfrm>
        </p:spPr>
        <p:txBody>
          <a:bodyPr/>
          <a:lstStyle/>
          <a:p>
            <a:r>
              <a:rPr lang="nl-NL" dirty="0"/>
              <a:t>Workshop goals</a:t>
            </a:r>
          </a:p>
        </p:txBody>
      </p:sp>
      <p:sp>
        <p:nvSpPr>
          <p:cNvPr id="3" name="Tijdelijke aanduiding voor tekst 2">
            <a:extLst>
              <a:ext uri="{FF2B5EF4-FFF2-40B4-BE49-F238E27FC236}">
                <a16:creationId xmlns:a16="http://schemas.microsoft.com/office/drawing/2014/main" id="{1C2D5A28-5A8F-81C3-D99D-7FC98CCF486D}"/>
              </a:ext>
            </a:extLst>
          </p:cNvPr>
          <p:cNvSpPr>
            <a:spLocks noGrp="1"/>
          </p:cNvSpPr>
          <p:nvPr>
            <p:ph type="body" sz="quarter" idx="13"/>
          </p:nvPr>
        </p:nvSpPr>
        <p:spPr/>
        <p:txBody>
          <a:bodyPr vert="horz" lIns="0" tIns="0" rIns="0" bIns="0" rtlCol="0" anchor="t">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Learn about community building for Citizen science (CS)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Take a research question or project idea and create a solid communication plan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Share practical tips and strategies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GB" sz="3200" dirty="0">
                <a:solidFill>
                  <a:prstClr val="black"/>
                </a:solidFill>
                <a:latin typeface="Calibri"/>
              </a:rPr>
              <a:t>Learn how </a:t>
            </a:r>
            <a:r>
              <a:rPr lang="en-GB" sz="3200" dirty="0" err="1">
                <a:solidFill>
                  <a:prstClr val="black"/>
                </a:solidFill>
                <a:latin typeface="Calibri"/>
              </a:rPr>
              <a:t>KennisCloud</a:t>
            </a:r>
            <a:r>
              <a:rPr lang="en-GB" sz="3200" dirty="0">
                <a:solidFill>
                  <a:prstClr val="black"/>
                </a:solidFill>
                <a:latin typeface="Calibri"/>
              </a:rPr>
              <a:t> can be used for your CS project</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a:p>
            <a:endParaRPr lang="nl-NL" sz="1600" dirty="0">
              <a:solidFill>
                <a:schemeClr val="tx1"/>
              </a:solidFill>
            </a:endParaRPr>
          </a:p>
        </p:txBody>
      </p:sp>
      <p:sp>
        <p:nvSpPr>
          <p:cNvPr id="5" name="Tijdelijke aanduiding voor dianummer 4">
            <a:extLst>
              <a:ext uri="{FF2B5EF4-FFF2-40B4-BE49-F238E27FC236}">
                <a16:creationId xmlns:a16="http://schemas.microsoft.com/office/drawing/2014/main" id="{74E3DF64-FF36-DE80-D4CD-CBDA155BB14B}"/>
              </a:ext>
            </a:extLst>
          </p:cNvPr>
          <p:cNvSpPr>
            <a:spLocks noGrp="1"/>
          </p:cNvSpPr>
          <p:nvPr>
            <p:ph type="sldNum" sz="quarter" idx="15"/>
          </p:nvPr>
        </p:nvSpPr>
        <p:spPr/>
        <p:txBody>
          <a:bodyPr/>
          <a:lstStyle/>
          <a:p>
            <a:fld id="{62D4B636-43B2-44B1-AD57-97EDEF3E577C}" type="slidenum">
              <a:rPr lang="en-GB" smtClean="0"/>
              <a:pPr/>
              <a:t>4</a:t>
            </a:fld>
            <a:endParaRPr lang="en-GB"/>
          </a:p>
        </p:txBody>
      </p:sp>
    </p:spTree>
    <p:extLst>
      <p:ext uri="{BB962C8B-B14F-4D97-AF65-F5344CB8AC3E}">
        <p14:creationId xmlns:p14="http://schemas.microsoft.com/office/powerpoint/2010/main" val="951300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2701A-3AAA-6CE6-B8FA-A48D796BC396}"/>
              </a:ext>
            </a:extLst>
          </p:cNvPr>
          <p:cNvSpPr>
            <a:spLocks noGrp="1"/>
          </p:cNvSpPr>
          <p:nvPr>
            <p:ph type="title"/>
          </p:nvPr>
        </p:nvSpPr>
        <p:spPr>
          <a:xfrm>
            <a:off x="450850" y="451166"/>
            <a:ext cx="4535669" cy="782467"/>
          </a:xfrm>
        </p:spPr>
        <p:txBody>
          <a:bodyPr/>
          <a:lstStyle/>
          <a:p>
            <a:r>
              <a:rPr lang="en-GB" dirty="0"/>
              <a:t>How does this workshop work?</a:t>
            </a:r>
            <a:endParaRPr lang="nl-NL" dirty="0"/>
          </a:p>
        </p:txBody>
      </p:sp>
      <p:sp>
        <p:nvSpPr>
          <p:cNvPr id="3" name="Tijdelijke aanduiding voor tekst 2">
            <a:extLst>
              <a:ext uri="{FF2B5EF4-FFF2-40B4-BE49-F238E27FC236}">
                <a16:creationId xmlns:a16="http://schemas.microsoft.com/office/drawing/2014/main" id="{76E2F6A4-E622-F9B8-99B0-61CCA270B6E4}"/>
              </a:ext>
            </a:extLst>
          </p:cNvPr>
          <p:cNvSpPr>
            <a:spLocks noGrp="1"/>
          </p:cNvSpPr>
          <p:nvPr>
            <p:ph type="body" sz="quarter" idx="13"/>
          </p:nvPr>
        </p:nvSpPr>
        <p:spPr>
          <a:xfrm>
            <a:off x="1685925" y="1706801"/>
            <a:ext cx="9385209" cy="4252674"/>
          </a:xfrm>
        </p:spPr>
        <p:txBody>
          <a:bodyPr vert="horz" lIns="0" tIns="0" rIns="0" bIns="0" rtlCol="0" anchor="t">
            <a:noAutofit/>
          </a:bodyPr>
          <a:lstStyle/>
          <a:p>
            <a:pPr algn="l" rtl="0" fontAlgn="base">
              <a:lnSpc>
                <a:spcPct val="150000"/>
              </a:lnSpc>
              <a:buFont typeface="Arial" panose="020B0604020202020204" pitchFamily="34" charset="0"/>
              <a:buChar char="•"/>
            </a:pPr>
            <a:r>
              <a:rPr lang="en-GB" dirty="0">
                <a:solidFill>
                  <a:srgbClr val="000000"/>
                </a:solidFill>
                <a:latin typeface="DINPro-Medium" pitchFamily="50" charset="0"/>
              </a:rPr>
              <a:t> Depending on the number of participants. Form four teams. </a:t>
            </a:r>
          </a:p>
          <a:p>
            <a:pPr algn="l" rtl="0" fontAlgn="base">
              <a:lnSpc>
                <a:spcPct val="150000"/>
              </a:lnSpc>
              <a:buFont typeface="Arial" panose="020B0604020202020204" pitchFamily="34" charset="0"/>
              <a:buChar char="•"/>
            </a:pPr>
            <a:r>
              <a:rPr lang="en-GB" dirty="0">
                <a:solidFill>
                  <a:srgbClr val="000000"/>
                </a:solidFill>
                <a:latin typeface="DINPro-Medium" pitchFamily="50" charset="0"/>
              </a:rPr>
              <a:t> Each team chooses a case study (of their own, or from me)</a:t>
            </a:r>
          </a:p>
          <a:p>
            <a:pPr algn="l" rtl="0" fontAlgn="base">
              <a:lnSpc>
                <a:spcPct val="150000"/>
              </a:lnSpc>
              <a:buFont typeface="Arial" panose="020B0604020202020204" pitchFamily="34" charset="0"/>
              <a:buChar char="•"/>
            </a:pPr>
            <a:r>
              <a:rPr lang="en-GB" dirty="0">
                <a:solidFill>
                  <a:srgbClr val="000000"/>
                </a:solidFill>
                <a:latin typeface="DINPro-Medium" pitchFamily="50" charset="0"/>
              </a:rPr>
              <a:t> I will explain the principal components of the plan</a:t>
            </a:r>
          </a:p>
          <a:p>
            <a:pPr algn="l" rtl="0" fontAlgn="base">
              <a:lnSpc>
                <a:spcPct val="150000"/>
              </a:lnSpc>
              <a:buFont typeface="Arial" panose="020B0604020202020204" pitchFamily="34" charset="0"/>
              <a:buChar char="•"/>
            </a:pPr>
            <a:r>
              <a:rPr lang="en-GB" b="0" i="0" dirty="0">
                <a:solidFill>
                  <a:srgbClr val="000000"/>
                </a:solidFill>
                <a:effectLst/>
                <a:latin typeface="DINPro-Medium" pitchFamily="50" charset="0"/>
              </a:rPr>
              <a:t> This is usually supported by an example from experien</a:t>
            </a:r>
            <a:r>
              <a:rPr lang="en-GB" dirty="0">
                <a:solidFill>
                  <a:srgbClr val="000000"/>
                </a:solidFill>
                <a:latin typeface="DINPro-Medium" pitchFamily="50" charset="0"/>
              </a:rPr>
              <a:t>ce or literature</a:t>
            </a:r>
          </a:p>
          <a:p>
            <a:pPr algn="l" rtl="0" fontAlgn="base">
              <a:lnSpc>
                <a:spcPct val="150000"/>
              </a:lnSpc>
              <a:buFont typeface="Arial" panose="020B0604020202020204" pitchFamily="34" charset="0"/>
              <a:buChar char="•"/>
            </a:pPr>
            <a:r>
              <a:rPr lang="en-GB" b="0" i="0" dirty="0">
                <a:solidFill>
                  <a:srgbClr val="000000"/>
                </a:solidFill>
                <a:effectLst/>
                <a:latin typeface="DINPro-Medium" pitchFamily="50" charset="0"/>
              </a:rPr>
              <a:t> There will be a small exercise per component</a:t>
            </a:r>
          </a:p>
          <a:p>
            <a:pPr algn="l" rtl="0" fontAlgn="base">
              <a:lnSpc>
                <a:spcPct val="150000"/>
              </a:lnSpc>
              <a:buFont typeface="Arial" panose="020B0604020202020204" pitchFamily="34" charset="0"/>
              <a:buChar char="•"/>
            </a:pPr>
            <a:r>
              <a:rPr lang="en-GB" dirty="0">
                <a:solidFill>
                  <a:srgbClr val="000000"/>
                </a:solidFill>
                <a:latin typeface="DINPro-Medium" pitchFamily="50" charset="0"/>
              </a:rPr>
              <a:t> Which culminates in a short pitch, by you!</a:t>
            </a:r>
          </a:p>
          <a:p>
            <a:pPr algn="l" rtl="0" fontAlgn="base">
              <a:lnSpc>
                <a:spcPct val="150000"/>
              </a:lnSpc>
              <a:buFont typeface="Arial" panose="020B0604020202020204" pitchFamily="34" charset="0"/>
              <a:buChar char="•"/>
            </a:pPr>
            <a:endParaRPr lang="en-GB" b="0" i="0" dirty="0">
              <a:solidFill>
                <a:srgbClr val="000000"/>
              </a:solidFill>
              <a:effectLst/>
              <a:latin typeface="DINPro-Medium" pitchFamily="50" charset="0"/>
            </a:endParaRPr>
          </a:p>
          <a:p>
            <a:pPr algn="l" rtl="0" fontAlgn="base">
              <a:lnSpc>
                <a:spcPct val="150000"/>
              </a:lnSpc>
              <a:buFont typeface="Arial" panose="020B0604020202020204" pitchFamily="34" charset="0"/>
              <a:buChar char="•"/>
            </a:pPr>
            <a:r>
              <a:rPr lang="en-GB" b="1" i="0" dirty="0">
                <a:solidFill>
                  <a:srgbClr val="000000"/>
                </a:solidFill>
                <a:effectLst/>
                <a:latin typeface="DINPro-Medium" pitchFamily="50" charset="0"/>
              </a:rPr>
              <a:t>  </a:t>
            </a:r>
            <a:r>
              <a:rPr lang="en-GB" b="1" i="0" dirty="0">
                <a:solidFill>
                  <a:schemeClr val="bg1"/>
                </a:solidFill>
                <a:effectLst/>
                <a:latin typeface="DINPro-Medium" pitchFamily="50" charset="0"/>
              </a:rPr>
              <a:t>Any questions before we get started?</a:t>
            </a:r>
            <a:endParaRPr lang="en-GB" b="1" i="0" dirty="0">
              <a:solidFill>
                <a:srgbClr val="000000"/>
              </a:solidFill>
              <a:effectLst/>
              <a:latin typeface="DINPro-Medium" pitchFamily="50" charset="0"/>
            </a:endParaRPr>
          </a:p>
        </p:txBody>
      </p:sp>
      <p:sp>
        <p:nvSpPr>
          <p:cNvPr id="5" name="Tijdelijke aanduiding voor dianummer 4">
            <a:extLst>
              <a:ext uri="{FF2B5EF4-FFF2-40B4-BE49-F238E27FC236}">
                <a16:creationId xmlns:a16="http://schemas.microsoft.com/office/drawing/2014/main" id="{25C6B0A8-9B3B-B107-8444-42C4A66655BA}"/>
              </a:ext>
            </a:extLst>
          </p:cNvPr>
          <p:cNvSpPr>
            <a:spLocks noGrp="1"/>
          </p:cNvSpPr>
          <p:nvPr>
            <p:ph type="sldNum" sz="quarter" idx="15"/>
          </p:nvPr>
        </p:nvSpPr>
        <p:spPr/>
        <p:txBody>
          <a:bodyPr/>
          <a:lstStyle/>
          <a:p>
            <a:fld id="{62D4B636-43B2-44B1-AD57-97EDEF3E577C}" type="slidenum">
              <a:rPr lang="en-GB" smtClean="0"/>
              <a:pPr/>
              <a:t>5</a:t>
            </a:fld>
            <a:endParaRPr lang="en-GB"/>
          </a:p>
        </p:txBody>
      </p:sp>
    </p:spTree>
    <p:extLst>
      <p:ext uri="{BB962C8B-B14F-4D97-AF65-F5344CB8AC3E}">
        <p14:creationId xmlns:p14="http://schemas.microsoft.com/office/powerpoint/2010/main" val="370322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01CCA-0962-707F-2A7F-08FCEEF46A96}"/>
              </a:ext>
            </a:extLst>
          </p:cNvPr>
          <p:cNvSpPr>
            <a:spLocks noGrp="1"/>
          </p:cNvSpPr>
          <p:nvPr>
            <p:ph type="title"/>
          </p:nvPr>
        </p:nvSpPr>
        <p:spPr>
          <a:xfrm>
            <a:off x="450850" y="451166"/>
            <a:ext cx="5596536" cy="782467"/>
          </a:xfrm>
        </p:spPr>
        <p:txBody>
          <a:bodyPr/>
          <a:lstStyle/>
          <a:p>
            <a:r>
              <a:rPr lang="nl-NL" dirty="0" err="1"/>
              <a:t>Which</a:t>
            </a:r>
            <a:r>
              <a:rPr lang="nl-NL" dirty="0"/>
              <a:t> research domain are </a:t>
            </a:r>
            <a:r>
              <a:rPr lang="nl-NL" dirty="0" err="1"/>
              <a:t>you</a:t>
            </a:r>
            <a:r>
              <a:rPr lang="nl-NL" dirty="0"/>
              <a:t> </a:t>
            </a:r>
            <a:r>
              <a:rPr lang="nl-NL" dirty="0" err="1"/>
              <a:t>active</a:t>
            </a:r>
            <a:r>
              <a:rPr lang="nl-NL" dirty="0"/>
              <a:t>?</a:t>
            </a:r>
          </a:p>
        </p:txBody>
      </p:sp>
      <p:sp>
        <p:nvSpPr>
          <p:cNvPr id="4" name="Tijdelijke aanduiding voor dianummer 3">
            <a:extLst>
              <a:ext uri="{FF2B5EF4-FFF2-40B4-BE49-F238E27FC236}">
                <a16:creationId xmlns:a16="http://schemas.microsoft.com/office/drawing/2014/main" id="{ECE57E11-C1EF-E986-8DAC-CAE87641113C}"/>
              </a:ext>
            </a:extLst>
          </p:cNvPr>
          <p:cNvSpPr>
            <a:spLocks noGrp="1"/>
          </p:cNvSpPr>
          <p:nvPr>
            <p:ph type="sldNum" sz="quarter" idx="15"/>
          </p:nvPr>
        </p:nvSpPr>
        <p:spPr/>
        <p:txBody>
          <a:bodyPr/>
          <a:lstStyle/>
          <a:p>
            <a:fld id="{62D4B636-43B2-44B1-AD57-97EDEF3E577C}" type="slidenum">
              <a:rPr lang="en-GB" smtClean="0"/>
              <a:pPr/>
              <a:t>6</a:t>
            </a:fld>
            <a:endParaRPr lang="en-GB"/>
          </a:p>
        </p:txBody>
      </p:sp>
      <p:sp>
        <p:nvSpPr>
          <p:cNvPr id="7" name="Tijdelijke aanduiding voor tekst 2">
            <a:extLst>
              <a:ext uri="{FF2B5EF4-FFF2-40B4-BE49-F238E27FC236}">
                <a16:creationId xmlns:a16="http://schemas.microsoft.com/office/drawing/2014/main" id="{7615B47D-08C5-5EDF-9F03-1AA0B8747A28}"/>
              </a:ext>
            </a:extLst>
          </p:cNvPr>
          <p:cNvSpPr>
            <a:spLocks noGrp="1"/>
          </p:cNvSpPr>
          <p:nvPr>
            <p:ph type="body" sz="quarter" idx="13"/>
          </p:nvPr>
        </p:nvSpPr>
        <p:spPr>
          <a:xfrm>
            <a:off x="1685925" y="1706801"/>
            <a:ext cx="9385209" cy="4252674"/>
          </a:xfrm>
        </p:spPr>
        <p:txBody>
          <a:bodyPr vert="horz" lIns="0" tIns="0" rIns="0" bIns="0" rtlCol="0" anchor="t">
            <a:noAutofit/>
          </a:bodyPr>
          <a:lstStyle/>
          <a:p>
            <a:pPr algn="l" rtl="0" fontAlgn="base">
              <a:lnSpc>
                <a:spcPct val="150000"/>
              </a:lnSpc>
              <a:buFont typeface="Arial" panose="020B0604020202020204" pitchFamily="34" charset="0"/>
              <a:buChar char="•"/>
            </a:pPr>
            <a:r>
              <a:rPr lang="en-GB" b="1" i="0" dirty="0">
                <a:solidFill>
                  <a:srgbClr val="000000"/>
                </a:solidFill>
                <a:effectLst/>
                <a:latin typeface="DINPro-Medium" pitchFamily="50" charset="0"/>
              </a:rPr>
              <a:t> </a:t>
            </a:r>
            <a:r>
              <a:rPr lang="en-GB" b="1" i="0" dirty="0">
                <a:solidFill>
                  <a:srgbClr val="C5127B"/>
                </a:solidFill>
                <a:effectLst/>
                <a:latin typeface="DINPro-Medium" pitchFamily="50" charset="0"/>
              </a:rPr>
              <a:t>Behavioural Sciences &amp; wellbeing</a:t>
            </a:r>
            <a:br>
              <a:rPr lang="en-GB" b="1" i="0" dirty="0">
                <a:solidFill>
                  <a:srgbClr val="000000"/>
                </a:solidFill>
                <a:effectLst/>
                <a:latin typeface="DINPro-Medium" pitchFamily="50" charset="0"/>
              </a:rPr>
            </a:br>
            <a:endParaRPr lang="en-GB" b="1" i="0" dirty="0">
              <a:solidFill>
                <a:srgbClr val="000000"/>
              </a:solidFill>
              <a:effectLst/>
              <a:latin typeface="DINPro-Medium" pitchFamily="50" charset="0"/>
            </a:endParaRPr>
          </a:p>
          <a:p>
            <a:pPr algn="l" rtl="0" fontAlgn="base">
              <a:lnSpc>
                <a:spcPct val="150000"/>
              </a:lnSpc>
              <a:buFont typeface="Arial" panose="020B0604020202020204" pitchFamily="34" charset="0"/>
              <a:buChar char="•"/>
            </a:pPr>
            <a:r>
              <a:rPr lang="en-GB" b="1" i="0" dirty="0">
                <a:solidFill>
                  <a:srgbClr val="000000"/>
                </a:solidFill>
                <a:effectLst/>
                <a:latin typeface="DINPro-Medium" pitchFamily="50" charset="0"/>
              </a:rPr>
              <a:t> </a:t>
            </a:r>
            <a:r>
              <a:rPr lang="en-GB" b="1" i="0" dirty="0">
                <a:solidFill>
                  <a:srgbClr val="F7DF48"/>
                </a:solidFill>
                <a:effectLst/>
                <a:latin typeface="DINPro-Medium" pitchFamily="50" charset="0"/>
              </a:rPr>
              <a:t>Archaeology, history and heritage</a:t>
            </a:r>
            <a:br>
              <a:rPr lang="en-GB" b="1" i="0" dirty="0">
                <a:solidFill>
                  <a:srgbClr val="000000"/>
                </a:solidFill>
                <a:effectLst/>
                <a:latin typeface="DINPro-Medium" pitchFamily="50" charset="0"/>
              </a:rPr>
            </a:br>
            <a:endParaRPr lang="en-GB" b="1" i="0" dirty="0">
              <a:solidFill>
                <a:srgbClr val="000000"/>
              </a:solidFill>
              <a:effectLst/>
              <a:latin typeface="DINPro-Medium" pitchFamily="50" charset="0"/>
            </a:endParaRPr>
          </a:p>
          <a:p>
            <a:pPr algn="l" rtl="0" fontAlgn="base">
              <a:lnSpc>
                <a:spcPct val="150000"/>
              </a:lnSpc>
              <a:buFont typeface="Arial" panose="020B0604020202020204" pitchFamily="34" charset="0"/>
              <a:buChar char="•"/>
            </a:pPr>
            <a:r>
              <a:rPr lang="en-GB" b="1" dirty="0">
                <a:solidFill>
                  <a:srgbClr val="000000"/>
                </a:solidFill>
                <a:latin typeface="DINPro-Medium" pitchFamily="50" charset="0"/>
              </a:rPr>
              <a:t> </a:t>
            </a:r>
            <a:r>
              <a:rPr lang="en-GB" b="1" dirty="0">
                <a:solidFill>
                  <a:srgbClr val="00B7E4"/>
                </a:solidFill>
                <a:latin typeface="DINPro-Medium" pitchFamily="50" charset="0"/>
              </a:rPr>
              <a:t>Climate &amp; environment</a:t>
            </a:r>
            <a:br>
              <a:rPr lang="en-GB" b="1" dirty="0">
                <a:solidFill>
                  <a:srgbClr val="000000"/>
                </a:solidFill>
                <a:latin typeface="DINPro-Medium" pitchFamily="50" charset="0"/>
              </a:rPr>
            </a:br>
            <a:endParaRPr lang="en-GB" b="1" dirty="0">
              <a:solidFill>
                <a:srgbClr val="000000"/>
              </a:solidFill>
              <a:latin typeface="DINPro-Medium" pitchFamily="50" charset="0"/>
            </a:endParaRPr>
          </a:p>
          <a:p>
            <a:pPr algn="l" rtl="0" fontAlgn="base">
              <a:lnSpc>
                <a:spcPct val="150000"/>
              </a:lnSpc>
              <a:buFont typeface="Arial" panose="020B0604020202020204" pitchFamily="34" charset="0"/>
              <a:buChar char="•"/>
            </a:pPr>
            <a:r>
              <a:rPr lang="en-GB" b="1" i="0" dirty="0">
                <a:solidFill>
                  <a:srgbClr val="000000"/>
                </a:solidFill>
                <a:effectLst/>
                <a:latin typeface="DINPro-Medium" pitchFamily="50" charset="0"/>
              </a:rPr>
              <a:t> </a:t>
            </a:r>
            <a:r>
              <a:rPr lang="en-GB" b="1" i="0" dirty="0">
                <a:solidFill>
                  <a:srgbClr val="75B8E5"/>
                </a:solidFill>
                <a:effectLst/>
                <a:latin typeface="DINPro-Medium" pitchFamily="50" charset="0"/>
              </a:rPr>
              <a:t>Biodiversity &amp; Biology</a:t>
            </a:r>
          </a:p>
        </p:txBody>
      </p:sp>
    </p:spTree>
    <p:extLst>
      <p:ext uri="{BB962C8B-B14F-4D97-AF65-F5344CB8AC3E}">
        <p14:creationId xmlns:p14="http://schemas.microsoft.com/office/powerpoint/2010/main" val="171762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AD3B6-7FC6-E5F0-3C2F-E041311B17CA}"/>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62A15600-98E2-0F33-A64A-BA509F648E22}"/>
              </a:ext>
            </a:extLst>
          </p:cNvPr>
          <p:cNvSpPr>
            <a:spLocks noGrp="1"/>
          </p:cNvSpPr>
          <p:nvPr>
            <p:ph type="sldNum" sz="quarter" idx="15"/>
          </p:nvPr>
        </p:nvSpPr>
        <p:spPr/>
        <p:txBody>
          <a:bodyPr/>
          <a:lstStyle/>
          <a:p>
            <a:fld id="{62D4B636-43B2-44B1-AD57-97EDEF3E577C}" type="slidenum">
              <a:rPr lang="en-GB" smtClean="0"/>
              <a:pPr/>
              <a:t>7</a:t>
            </a:fld>
            <a:endParaRPr lang="en-GB"/>
          </a:p>
        </p:txBody>
      </p:sp>
      <p:pic>
        <p:nvPicPr>
          <p:cNvPr id="6" name="Afbeelding 5">
            <a:extLst>
              <a:ext uri="{FF2B5EF4-FFF2-40B4-BE49-F238E27FC236}">
                <a16:creationId xmlns:a16="http://schemas.microsoft.com/office/drawing/2014/main" id="{92810191-65BA-C6BA-7D24-5457422FB652}"/>
              </a:ext>
            </a:extLst>
          </p:cNvPr>
          <p:cNvPicPr>
            <a:picLocks noChangeAspect="1"/>
          </p:cNvPicPr>
          <p:nvPr/>
        </p:nvPicPr>
        <p:blipFill>
          <a:blip r:embed="rId3"/>
          <a:stretch>
            <a:fillRect/>
          </a:stretch>
        </p:blipFill>
        <p:spPr>
          <a:xfrm>
            <a:off x="0" y="-505102"/>
            <a:ext cx="12193588" cy="7435584"/>
          </a:xfrm>
          <a:prstGeom prst="rect">
            <a:avLst/>
          </a:prstGeom>
        </p:spPr>
      </p:pic>
    </p:spTree>
    <p:extLst>
      <p:ext uri="{BB962C8B-B14F-4D97-AF65-F5344CB8AC3E}">
        <p14:creationId xmlns:p14="http://schemas.microsoft.com/office/powerpoint/2010/main" val="55990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BBDB3-A900-A94E-24B3-BE9F60B44B78}"/>
              </a:ext>
            </a:extLst>
          </p:cNvPr>
          <p:cNvSpPr>
            <a:spLocks noGrp="1"/>
          </p:cNvSpPr>
          <p:nvPr>
            <p:ph type="title"/>
          </p:nvPr>
        </p:nvSpPr>
        <p:spPr>
          <a:xfrm>
            <a:off x="450850" y="451166"/>
            <a:ext cx="4101127" cy="782467"/>
          </a:xfrm>
        </p:spPr>
        <p:txBody>
          <a:bodyPr/>
          <a:lstStyle/>
          <a:p>
            <a:r>
              <a:rPr lang="nl-NL" dirty="0" err="1"/>
              <a:t>Example</a:t>
            </a:r>
            <a:r>
              <a:rPr lang="nl-NL" dirty="0"/>
              <a:t> research </a:t>
            </a:r>
            <a:r>
              <a:rPr lang="nl-NL" dirty="0" err="1"/>
              <a:t>questions</a:t>
            </a:r>
            <a:endParaRPr lang="nl-NL" dirty="0"/>
          </a:p>
        </p:txBody>
      </p:sp>
      <p:sp>
        <p:nvSpPr>
          <p:cNvPr id="3" name="Tijdelijke aanduiding voor tekst 2">
            <a:extLst>
              <a:ext uri="{FF2B5EF4-FFF2-40B4-BE49-F238E27FC236}">
                <a16:creationId xmlns:a16="http://schemas.microsoft.com/office/drawing/2014/main" id="{EBB5BC51-83E6-761B-CA6A-1AF2F7AEB6BC}"/>
              </a:ext>
            </a:extLst>
          </p:cNvPr>
          <p:cNvSpPr>
            <a:spLocks noGrp="1"/>
          </p:cNvSpPr>
          <p:nvPr>
            <p:ph type="body" sz="quarter" idx="13"/>
          </p:nvPr>
        </p:nvSpPr>
        <p:spPr>
          <a:xfrm>
            <a:off x="1685924" y="1685925"/>
            <a:ext cx="10057663" cy="4273550"/>
          </a:xfrm>
        </p:spPr>
        <p:txBody>
          <a:bodyPr/>
          <a:lstStyle/>
          <a:p>
            <a:pPr marL="342900" indent="-342900">
              <a:buFont typeface="Arial" panose="020B0604020202020204" pitchFamily="34" charset="0"/>
              <a:buChar char="•"/>
            </a:pPr>
            <a:r>
              <a:rPr lang="en-GB" sz="2000" b="1" dirty="0">
                <a:solidFill>
                  <a:schemeClr val="tx1"/>
                </a:solidFill>
              </a:rPr>
              <a:t>Archaeology</a:t>
            </a:r>
            <a:r>
              <a:rPr lang="en-GB" sz="2000" dirty="0">
                <a:solidFill>
                  <a:schemeClr val="tx1"/>
                </a:solidFill>
              </a:rPr>
              <a:t>: </a:t>
            </a:r>
            <a:r>
              <a:rPr lang="en-GB" sz="2000" i="1" dirty="0">
                <a:solidFill>
                  <a:schemeClr val="tx1"/>
                </a:solidFill>
              </a:rPr>
              <a:t>Where are surface artifacts found in a specific region, and how do they relate to ancient settlement sites there?</a:t>
            </a:r>
          </a:p>
          <a:p>
            <a:pPr marL="342900" indent="-342900">
              <a:buFont typeface="Arial" panose="020B0604020202020204" pitchFamily="34" charset="0"/>
              <a:buChar char="•"/>
            </a:pPr>
            <a:endParaRPr lang="en-GB" sz="2000" dirty="0">
              <a:solidFill>
                <a:schemeClr val="tx1"/>
              </a:solidFill>
            </a:endParaRPr>
          </a:p>
          <a:p>
            <a:pPr marL="342900" indent="-342900">
              <a:buFont typeface="Arial" panose="020B0604020202020204" pitchFamily="34" charset="0"/>
              <a:buChar char="•"/>
            </a:pPr>
            <a:r>
              <a:rPr lang="en-GB" sz="2000" b="1" dirty="0">
                <a:solidFill>
                  <a:schemeClr val="tx1"/>
                </a:solidFill>
              </a:rPr>
              <a:t>Biology</a:t>
            </a:r>
            <a:r>
              <a:rPr lang="en-GB" sz="2000" dirty="0">
                <a:solidFill>
                  <a:schemeClr val="tx1"/>
                </a:solidFill>
              </a:rPr>
              <a:t>: </a:t>
            </a:r>
            <a:r>
              <a:rPr lang="en-GB" sz="2000" i="1" dirty="0">
                <a:solidFill>
                  <a:schemeClr val="tx1"/>
                </a:solidFill>
              </a:rPr>
              <a:t>How is the population of a particular species changing over time in different habitats within a certain area?</a:t>
            </a:r>
          </a:p>
          <a:p>
            <a:pPr marL="342900" indent="-342900">
              <a:buFont typeface="Arial" panose="020B0604020202020204" pitchFamily="34" charset="0"/>
              <a:buChar char="•"/>
            </a:pPr>
            <a:endParaRPr lang="en-GB" sz="2000" dirty="0">
              <a:solidFill>
                <a:schemeClr val="tx1"/>
              </a:solidFill>
            </a:endParaRPr>
          </a:p>
          <a:p>
            <a:pPr marL="342900" indent="-342900">
              <a:buFont typeface="Arial" panose="020B0604020202020204" pitchFamily="34" charset="0"/>
              <a:buChar char="•"/>
            </a:pPr>
            <a:r>
              <a:rPr lang="en-GB" sz="2000" b="1" dirty="0">
                <a:solidFill>
                  <a:schemeClr val="tx1"/>
                </a:solidFill>
              </a:rPr>
              <a:t>Social Sciences</a:t>
            </a:r>
            <a:r>
              <a:rPr lang="en-GB" sz="2000" dirty="0">
                <a:solidFill>
                  <a:schemeClr val="tx1"/>
                </a:solidFill>
              </a:rPr>
              <a:t>: </a:t>
            </a:r>
            <a:r>
              <a:rPr lang="en-GB" sz="2000" i="1" dirty="0">
                <a:solidFill>
                  <a:schemeClr val="tx1"/>
                </a:solidFill>
              </a:rPr>
              <a:t>How do people in various neighbourhoods of a city perceive their safety, and what factors affect these perceptions?</a:t>
            </a:r>
          </a:p>
          <a:p>
            <a:pPr marL="342900" indent="-342900">
              <a:buFont typeface="Arial" panose="020B0604020202020204" pitchFamily="34" charset="0"/>
              <a:buChar char="•"/>
            </a:pPr>
            <a:endParaRPr lang="en-GB" sz="2000" dirty="0">
              <a:solidFill>
                <a:schemeClr val="tx1"/>
              </a:solidFill>
            </a:endParaRPr>
          </a:p>
          <a:p>
            <a:pPr marL="342900" indent="-342900">
              <a:buFont typeface="Arial" panose="020B0604020202020204" pitchFamily="34" charset="0"/>
              <a:buChar char="•"/>
            </a:pPr>
            <a:r>
              <a:rPr lang="en-GB" sz="2000" b="1" dirty="0">
                <a:solidFill>
                  <a:schemeClr val="tx1"/>
                </a:solidFill>
              </a:rPr>
              <a:t>Environmental Sciences</a:t>
            </a:r>
            <a:r>
              <a:rPr lang="en-GB" sz="2000" dirty="0">
                <a:solidFill>
                  <a:schemeClr val="tx1"/>
                </a:solidFill>
              </a:rPr>
              <a:t>: </a:t>
            </a:r>
            <a:r>
              <a:rPr lang="en-GB" sz="2000" i="1" dirty="0">
                <a:solidFill>
                  <a:schemeClr val="tx1"/>
                </a:solidFill>
              </a:rPr>
              <a:t>How does air pollution vary in different parts of an urban area throughout the day, and how is it connected to traffic levels and weather conditions?</a:t>
            </a:r>
            <a:endParaRPr lang="en-GB" sz="2000" dirty="0">
              <a:solidFill>
                <a:schemeClr val="tx1"/>
              </a:solidFill>
            </a:endParaRPr>
          </a:p>
          <a:p>
            <a:pPr marL="342900" indent="-342900">
              <a:buFont typeface="Arial" panose="020B0604020202020204" pitchFamily="34" charset="0"/>
              <a:buChar char="•"/>
            </a:pPr>
            <a:endParaRPr lang="nl-NL" sz="2000" dirty="0">
              <a:solidFill>
                <a:schemeClr val="tx1"/>
              </a:solidFill>
            </a:endParaRPr>
          </a:p>
        </p:txBody>
      </p:sp>
      <p:sp>
        <p:nvSpPr>
          <p:cNvPr id="4" name="Tijdelijke aanduiding voor dianummer 3">
            <a:extLst>
              <a:ext uri="{FF2B5EF4-FFF2-40B4-BE49-F238E27FC236}">
                <a16:creationId xmlns:a16="http://schemas.microsoft.com/office/drawing/2014/main" id="{44A9CB1A-216E-2A3D-BA4F-384173D21BA8}"/>
              </a:ext>
            </a:extLst>
          </p:cNvPr>
          <p:cNvSpPr>
            <a:spLocks noGrp="1"/>
          </p:cNvSpPr>
          <p:nvPr>
            <p:ph type="sldNum" sz="quarter" idx="15"/>
          </p:nvPr>
        </p:nvSpPr>
        <p:spPr/>
        <p:txBody>
          <a:bodyPr/>
          <a:lstStyle/>
          <a:p>
            <a:fld id="{62D4B636-43B2-44B1-AD57-97EDEF3E577C}" type="slidenum">
              <a:rPr lang="en-GB" smtClean="0"/>
              <a:pPr/>
              <a:t>8</a:t>
            </a:fld>
            <a:endParaRPr lang="en-GB"/>
          </a:p>
        </p:txBody>
      </p:sp>
    </p:spTree>
    <p:extLst>
      <p:ext uri="{BB962C8B-B14F-4D97-AF65-F5344CB8AC3E}">
        <p14:creationId xmlns:p14="http://schemas.microsoft.com/office/powerpoint/2010/main" val="23104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5539CC8C-765A-8841-9702-300428D8E824}"/>
              </a:ext>
            </a:extLst>
          </p:cNvPr>
          <p:cNvSpPr>
            <a:spLocks noGrp="1"/>
          </p:cNvSpPr>
          <p:nvPr>
            <p:ph type="body" sz="quarter" idx="10"/>
          </p:nvPr>
        </p:nvSpPr>
        <p:spPr/>
        <p:txBody>
          <a:bodyPr/>
          <a:lstStyle/>
          <a:p>
            <a:pPr>
              <a:lnSpc>
                <a:spcPct val="90000"/>
              </a:lnSpc>
            </a:pPr>
            <a:r>
              <a:rPr lang="en-GB" dirty="0"/>
              <a:t>Citizen Science:</a:t>
            </a:r>
          </a:p>
          <a:p>
            <a:pPr>
              <a:lnSpc>
                <a:spcPct val="90000"/>
              </a:lnSpc>
            </a:pPr>
            <a:r>
              <a:rPr lang="en-GB" dirty="0">
                <a:latin typeface="DINPro-Medium" pitchFamily="2" charset="0"/>
              </a:rPr>
              <a:t>“95% is communication”</a:t>
            </a:r>
          </a:p>
        </p:txBody>
      </p:sp>
      <p:sp>
        <p:nvSpPr>
          <p:cNvPr id="6" name="Tekstvak 5">
            <a:extLst>
              <a:ext uri="{FF2B5EF4-FFF2-40B4-BE49-F238E27FC236}">
                <a16:creationId xmlns:a16="http://schemas.microsoft.com/office/drawing/2014/main" id="{A87D9100-6013-D84C-9123-A0198041AEBD}"/>
              </a:ext>
            </a:extLst>
          </p:cNvPr>
          <p:cNvSpPr txBox="1"/>
          <p:nvPr/>
        </p:nvSpPr>
        <p:spPr>
          <a:xfrm>
            <a:off x="9570027" y="3595255"/>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GB" sz="2400">
              <a:solidFill>
                <a:srgbClr val="005CA9"/>
              </a:solidFill>
              <a:latin typeface="DINPro" pitchFamily="2" charset="0"/>
            </a:endParaRPr>
          </a:p>
        </p:txBody>
      </p:sp>
    </p:spTree>
    <p:extLst>
      <p:ext uri="{BB962C8B-B14F-4D97-AF65-F5344CB8AC3E}">
        <p14:creationId xmlns:p14="http://schemas.microsoft.com/office/powerpoint/2010/main" val="3483444609"/>
      </p:ext>
    </p:extLst>
  </p:cSld>
  <p:clrMapOvr>
    <a:masterClrMapping/>
  </p:clrMapOvr>
</p:sld>
</file>

<file path=ppt/theme/theme1.xml><?xml version="1.0" encoding="utf-8"?>
<a:theme xmlns:a="http://schemas.openxmlformats.org/drawingml/2006/main" name="VU layout">
  <a:themeElements>
    <a:clrScheme name="VU colors">
      <a:dk1>
        <a:srgbClr val="000000"/>
      </a:dk1>
      <a:lt1>
        <a:srgbClr val="0089CF"/>
      </a:lt1>
      <a:dk2>
        <a:srgbClr val="0089CF"/>
      </a:dk2>
      <a:lt2>
        <a:srgbClr val="FFFFFF"/>
      </a:lt2>
      <a:accent1>
        <a:srgbClr val="0089CF"/>
      </a:accent1>
      <a:accent2>
        <a:srgbClr val="4FAF48"/>
      </a:accent2>
      <a:accent3>
        <a:srgbClr val="E8692D"/>
      </a:accent3>
      <a:accent4>
        <a:srgbClr val="8E4DA4"/>
      </a:accent4>
      <a:accent5>
        <a:srgbClr val="F3BA30"/>
      </a:accent5>
      <a:accent6>
        <a:srgbClr val="66666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8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effectLst>
          <a:outerShdw blurRad="254000" dist="127000" dir="2700000" algn="ctr" rotWithShape="0">
            <a:schemeClr val="tx1">
              <a:alpha val="5000"/>
            </a:schemeClr>
          </a:outerShdw>
        </a:effectLst>
      </a:spPr>
      <a:bodyPr wrap="square" lIns="360000" tIns="360000" rIns="360000" bIns="360000" rtlCol="0">
        <a:noAutofit/>
      </a:bodyPr>
      <a:lstStyle>
        <a:defPPr algn="l">
          <a:defRPr sz="2400" dirty="0">
            <a:solidFill>
              <a:srgbClr val="005CA9"/>
            </a:solidFill>
          </a:defRPr>
        </a:defPPr>
      </a:lstStyle>
    </a:txDef>
  </a:objectDefaults>
  <a:extraClrSchemeLst/>
  <a:custClrLst>
    <a:custClr name="VU blue">
      <a:srgbClr val="0077B3"/>
    </a:custClr>
    <a:custClr name="Orange-red">
      <a:srgbClr val="CC4100"/>
    </a:custClr>
    <a:custClr name="Green">
      <a:srgbClr val="008053"/>
    </a:custClr>
    <a:custClr name="Purple">
      <a:srgbClr val="3B2171"/>
    </a:custClr>
    <a:custClr name="Blue">
      <a:srgbClr val="66AFD4"/>
    </a:custClr>
    <a:custClr name="Chart green">
      <a:srgbClr val="66AFD4"/>
    </a:custClr>
    <a:custClr name="Chart orange">
      <a:srgbClr val="E8692D"/>
    </a:custClr>
    <a:custClr name="Chart purple">
      <a:srgbClr val="8E4DA4"/>
    </a:custClr>
    <a:custClr name="Chart yellow">
      <a:srgbClr val="F3BA30"/>
    </a:custClr>
    <a:custClr name="Chart light grey">
      <a:srgbClr val="D8D3D0"/>
    </a:custClr>
    <a:custClr name="Chart dart grey">
      <a:srgbClr val="066666"/>
    </a:custClr>
    <a:custClr name="Light blue">
      <a:srgbClr val="DFF2FD"/>
    </a:custClr>
    <a:custClr name="Light orange">
      <a:srgbClr val="FCD3B6"/>
    </a:custClr>
    <a:custClr name="Light green">
      <a:srgbClr val="EBF0C6"/>
    </a:custClr>
    <a:custClr name="Light purple">
      <a:srgbClr val="DDC6EE"/>
    </a:custClr>
    <a:custClr name="Change your world">
      <a:srgbClr val="005B9D"/>
    </a:custClr>
  </a:custClrLst>
  <a:extLst>
    <a:ext uri="{05A4C25C-085E-4340-85A3-A5531E510DB2}">
      <thm15:themeFamily xmlns:thm15="http://schemas.microsoft.com/office/thememl/2012/main" name="VU presentation.potx" id="{96BE626E-5F20-4262-8A21-39B32B3E1B30}" vid="{49E85636-67A3-432A-9F2D-0F1AF50170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836F738-1910-470B-BB19-DA6A3DD8092F}">
  <we:reference id="wa200005542" version="1.0.0.0" store="nl-NL" storeType="OMEX"/>
  <we:alternateReferences>
    <we:reference id="wa200005542" version="1.0.0.0" store="wa20000554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31687346AA4AB084E38912409D45" ma:contentTypeVersion="16" ma:contentTypeDescription="Create a new document." ma:contentTypeScope="" ma:versionID="38f2dc4034b0e88cba79ddebc602bfcf">
  <xsd:schema xmlns:xsd="http://www.w3.org/2001/XMLSchema" xmlns:xs="http://www.w3.org/2001/XMLSchema" xmlns:p="http://schemas.microsoft.com/office/2006/metadata/properties" xmlns:ns2="bdaeaf26-fb96-4e06-b282-1d5d5e6ce8d9" xmlns:ns3="bdd736a4-6762-40f2-9cdd-bed9176cf794" targetNamespace="http://schemas.microsoft.com/office/2006/metadata/properties" ma:root="true" ma:fieldsID="e592d70d2a3a84c9d0b958573d5437b3" ns2:_="" ns3:_="">
    <xsd:import namespace="bdaeaf26-fb96-4e06-b282-1d5d5e6ce8d9"/>
    <xsd:import namespace="bdd736a4-6762-40f2-9cdd-bed9176cf7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voorvertoning"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eaf26-fb96-4e06-b282-1d5d5e6ce8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95a2ead-fb08-4f89-b991-c2b77859518f" ma:termSetId="09814cd3-568e-fe90-9814-8d621ff8fb84" ma:anchorId="fba54fb3-c3e1-fe81-a776-ca4b69148c4d" ma:open="true" ma:isKeyword="false">
      <xsd:complexType>
        <xsd:sequence>
          <xsd:element ref="pc:Terms" minOccurs="0" maxOccurs="1"/>
        </xsd:sequence>
      </xsd:complexType>
    </xsd:element>
    <xsd:element name="voorvertoning" ma:index="22" nillable="true" ma:displayName="voorvertoning" ma:format="Thumbnail" ma:internalName="voorvertoning">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736a4-6762-40f2-9cdd-bed9176cf79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f148c4b-f72d-4b47-88d7-32c729b5ed4c}" ma:internalName="TaxCatchAll" ma:showField="CatchAllData" ma:web="bdd736a4-6762-40f2-9cdd-bed9176cf79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dd736a4-6762-40f2-9cdd-bed9176cf794" xsi:nil="true"/>
    <lcf76f155ced4ddcb4097134ff3c332f xmlns="bdaeaf26-fb96-4e06-b282-1d5d5e6ce8d9">
      <Terms xmlns="http://schemas.microsoft.com/office/infopath/2007/PartnerControls"/>
    </lcf76f155ced4ddcb4097134ff3c332f>
    <SharedWithUsers xmlns="bdd736a4-6762-40f2-9cdd-bed9176cf794">
      <UserInfo>
        <DisplayName>Koppe, I.L.C. (Irene)</DisplayName>
        <AccountId>429</AccountId>
        <AccountType/>
      </UserInfo>
      <UserInfo>
        <DisplayName>Akkerhuis, M. (Myra)</DisplayName>
        <AccountId>15</AccountId>
        <AccountType/>
      </UserInfo>
      <UserInfo>
        <DisplayName>Siertsema, G.J. (Gijsbert)</DisplayName>
        <AccountId>318</AccountId>
        <AccountType/>
      </UserInfo>
      <UserInfo>
        <DisplayName>Smits, A.M.H.T.M. (Adrie)</DisplayName>
        <AccountId>14</AccountId>
        <AccountType/>
      </UserInfo>
      <UserInfo>
        <DisplayName>Voorde, H.F. ten (HF)</DisplayName>
        <AccountId>19</AccountId>
        <AccountType/>
      </UserInfo>
      <UserInfo>
        <DisplayName>Schouten, E.A. (Erik)</DisplayName>
        <AccountId>28</AccountId>
        <AccountType/>
      </UserInfo>
      <UserInfo>
        <DisplayName>Faber, W. (Wendy)</DisplayName>
        <AccountId>441</AccountId>
        <AccountType/>
      </UserInfo>
    </SharedWithUsers>
    <voorvertoning xmlns="bdaeaf26-fb96-4e06-b282-1d5d5e6ce8d9" xsi:nil="true"/>
  </documentManagement>
</p:properties>
</file>

<file path=customXml/itemProps1.xml><?xml version="1.0" encoding="utf-8"?>
<ds:datastoreItem xmlns:ds="http://schemas.openxmlformats.org/officeDocument/2006/customXml" ds:itemID="{A48583D6-1A51-46C9-8281-50B6E6F0BC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aeaf26-fb96-4e06-b282-1d5d5e6ce8d9"/>
    <ds:schemaRef ds:uri="bdd736a4-6762-40f2-9cdd-bed9176cf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FA4F5E-29E0-4DA5-B105-61AF083A7A55}">
  <ds:schemaRefs>
    <ds:schemaRef ds:uri="http://schemas.microsoft.com/sharepoint/v3/contenttype/forms"/>
  </ds:schemaRefs>
</ds:datastoreItem>
</file>

<file path=customXml/itemProps3.xml><?xml version="1.0" encoding="utf-8"?>
<ds:datastoreItem xmlns:ds="http://schemas.openxmlformats.org/officeDocument/2006/customXml" ds:itemID="{E8510B83-73B3-4FA3-890A-509083DC2D01}">
  <ds:schemaRefs>
    <ds:schemaRef ds:uri="bdaeaf26-fb96-4e06-b282-1d5d5e6ce8d9"/>
    <ds:schemaRef ds:uri="bdd736a4-6762-40f2-9cdd-bed9176cf7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VU layout</Template>
  <TotalTime>6142</TotalTime>
  <Words>1895</Words>
  <Application>Microsoft Office PowerPoint</Application>
  <PresentationFormat>Aangepast</PresentationFormat>
  <Paragraphs>283</Paragraphs>
  <Slides>25</Slides>
  <Notes>15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Arial</vt:lpstr>
      <vt:lpstr>Calibri</vt:lpstr>
      <vt:lpstr>DINPro</vt:lpstr>
      <vt:lpstr>DINPro-Medium</vt:lpstr>
      <vt:lpstr>VU layout</vt:lpstr>
      <vt:lpstr>PowerPoint-presentatie</vt:lpstr>
      <vt:lpstr>Introduction</vt:lpstr>
      <vt:lpstr>About this event</vt:lpstr>
      <vt:lpstr>Workshop goals</vt:lpstr>
      <vt:lpstr>How does this workshop work?</vt:lpstr>
      <vt:lpstr>Which research domain are you active?</vt:lpstr>
      <vt:lpstr>PowerPoint-presentatie</vt:lpstr>
      <vt:lpstr>Example research questions</vt:lpstr>
      <vt:lpstr>PowerPoint-presentatie</vt:lpstr>
      <vt:lpstr>Setting Project Objectives</vt:lpstr>
      <vt:lpstr>Determining Engagement Levels</vt:lpstr>
      <vt:lpstr>Determining Engagement Levels</vt:lpstr>
      <vt:lpstr>Identifying and Understanding Your Audience</vt:lpstr>
      <vt:lpstr>Investigating Audience Motivations</vt:lpstr>
      <vt:lpstr>Investigating Audience Motivations</vt:lpstr>
      <vt:lpstr>Engage and evaluate</vt:lpstr>
      <vt:lpstr>Engage and evaluate</vt:lpstr>
      <vt:lpstr>Tactics and tools - I</vt:lpstr>
      <vt:lpstr>Tactics and tools - II</vt:lpstr>
      <vt:lpstr>Tactics and tools - III</vt:lpstr>
      <vt:lpstr>PowerPoint-presentatie</vt:lpstr>
      <vt:lpstr>Tips and tricks</vt:lpstr>
      <vt:lpstr>KennisCloud</vt:lpstr>
      <vt:lpstr>Workshop goals</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slide types</dc:title>
  <dc:subject/>
  <dc:creator>Voorde, S. ten (Sam)</dc:creator>
  <cp:keywords/>
  <dc:description/>
  <cp:lastModifiedBy>Kreuger, B.A. (Bram)</cp:lastModifiedBy>
  <cp:revision>107</cp:revision>
  <dcterms:created xsi:type="dcterms:W3CDTF">2023-04-20T09:28:41Z</dcterms:created>
  <dcterms:modified xsi:type="dcterms:W3CDTF">2024-09-26T09:03:52Z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Name">
    <vt:lpwstr>VU</vt:lpwstr>
  </property>
  <property fmtid="{D5CDD505-2E9C-101B-9397-08002B2CF9AE}" pid="3" name="SjabloonVersiedatum">
    <vt:lpwstr>11 12 2020</vt:lpwstr>
  </property>
  <property fmtid="{D5CDD505-2E9C-101B-9397-08002B2CF9AE}" pid="4" name="ContentTypeId">
    <vt:lpwstr>0x0101008C3A31687346AA4AB084E38912409D45</vt:lpwstr>
  </property>
  <property fmtid="{D5CDD505-2E9C-101B-9397-08002B2CF9AE}" pid="5" name="Order">
    <vt:r8>100</vt:r8>
  </property>
  <property fmtid="{D5CDD505-2E9C-101B-9397-08002B2CF9AE}" pid="6" name="MediaServiceImageTags">
    <vt:lpwstr/>
  </property>
</Properties>
</file>